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4" r:id="rId3"/>
    <p:sldId id="271" r:id="rId4"/>
    <p:sldId id="268" r:id="rId5"/>
    <p:sldId id="262" r:id="rId6"/>
    <p:sldId id="275" r:id="rId7"/>
    <p:sldId id="270" r:id="rId8"/>
    <p:sldId id="274" r:id="rId9"/>
    <p:sldId id="261" r:id="rId10"/>
    <p:sldId id="272" r:id="rId11"/>
    <p:sldId id="265" r:id="rId12"/>
    <p:sldId id="2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97" autoAdjust="0"/>
    <p:restoredTop sz="94660"/>
  </p:normalViewPr>
  <p:slideViewPr>
    <p:cSldViewPr snapToGrid="0">
      <p:cViewPr varScale="1">
        <p:scale>
          <a:sx n="43" d="100"/>
          <a:sy n="43" d="100"/>
        </p:scale>
        <p:origin x="150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1743AE-C547-49D2-87FB-31F5F948C857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225CF47-2FF0-4996-87C7-FB0BC801D66C}">
      <dgm:prSet phldrT="[Text]"/>
      <dgm:spPr/>
      <dgm:t>
        <a:bodyPr/>
        <a:lstStyle/>
        <a:p>
          <a:r>
            <a:rPr lang="en-US" dirty="0"/>
            <a:t>Content</a:t>
          </a:r>
        </a:p>
      </dgm:t>
    </dgm:pt>
    <dgm:pt modelId="{0DD837A4-7535-4E47-B88A-D2B2512DD00F}" type="parTrans" cxnId="{91671D14-C5A1-4033-A64B-91C5CE732D23}">
      <dgm:prSet/>
      <dgm:spPr/>
      <dgm:t>
        <a:bodyPr/>
        <a:lstStyle/>
        <a:p>
          <a:endParaRPr lang="en-US"/>
        </a:p>
      </dgm:t>
    </dgm:pt>
    <dgm:pt modelId="{6271177E-C8FC-4D8F-BD79-1F260518A4AD}" type="sibTrans" cxnId="{91671D14-C5A1-4033-A64B-91C5CE732D23}">
      <dgm:prSet/>
      <dgm:spPr/>
      <dgm:t>
        <a:bodyPr/>
        <a:lstStyle/>
        <a:p>
          <a:endParaRPr lang="en-US"/>
        </a:p>
      </dgm:t>
    </dgm:pt>
    <dgm:pt modelId="{9DD3C9A7-A3CA-41E1-B3C9-AEDFE22517B4}">
      <dgm:prSet phldrT="[Text]"/>
      <dgm:spPr/>
      <dgm:t>
        <a:bodyPr/>
        <a:lstStyle/>
        <a:p>
          <a:r>
            <a:rPr lang="en-US" dirty="0"/>
            <a:t>Context</a:t>
          </a:r>
        </a:p>
      </dgm:t>
    </dgm:pt>
    <dgm:pt modelId="{1435DA14-91DB-45CD-A265-315D15D19061}" type="parTrans" cxnId="{12816130-B8AB-47C8-94CD-C3FBF5311F64}">
      <dgm:prSet/>
      <dgm:spPr/>
      <dgm:t>
        <a:bodyPr/>
        <a:lstStyle/>
        <a:p>
          <a:endParaRPr lang="en-US"/>
        </a:p>
      </dgm:t>
    </dgm:pt>
    <dgm:pt modelId="{38AFC371-8931-4EED-84DA-0BB8DFD5CC6A}" type="sibTrans" cxnId="{12816130-B8AB-47C8-94CD-C3FBF5311F64}">
      <dgm:prSet/>
      <dgm:spPr/>
      <dgm:t>
        <a:bodyPr/>
        <a:lstStyle/>
        <a:p>
          <a:endParaRPr lang="en-US"/>
        </a:p>
      </dgm:t>
    </dgm:pt>
    <dgm:pt modelId="{5A9BD643-BFD5-4D00-8142-A673D4C51023}">
      <dgm:prSet phldrT="[Text]"/>
      <dgm:spPr/>
      <dgm:t>
        <a:bodyPr/>
        <a:lstStyle/>
        <a:p>
          <a:r>
            <a:rPr lang="en-US" dirty="0"/>
            <a:t>Critical Thinking</a:t>
          </a:r>
        </a:p>
      </dgm:t>
    </dgm:pt>
    <dgm:pt modelId="{2074D2B4-9E41-43F3-B10F-CD718461B5CF}" type="parTrans" cxnId="{5BDCABC0-E2E0-4960-A002-9D6D80A05A34}">
      <dgm:prSet/>
      <dgm:spPr/>
      <dgm:t>
        <a:bodyPr/>
        <a:lstStyle/>
        <a:p>
          <a:endParaRPr lang="en-US"/>
        </a:p>
      </dgm:t>
    </dgm:pt>
    <dgm:pt modelId="{9DB4DD0B-5A63-48C5-8B73-E0DB11B501C1}" type="sibTrans" cxnId="{5BDCABC0-E2E0-4960-A002-9D6D80A05A34}">
      <dgm:prSet/>
      <dgm:spPr/>
      <dgm:t>
        <a:bodyPr/>
        <a:lstStyle/>
        <a:p>
          <a:endParaRPr lang="en-US"/>
        </a:p>
      </dgm:t>
    </dgm:pt>
    <dgm:pt modelId="{C71FC971-226C-472F-AB96-FD907B68EBB9}" type="pres">
      <dgm:prSet presAssocID="{C51743AE-C547-49D2-87FB-31F5F948C857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BF731195-B465-4A1F-8E3E-1D89BF3A6984}" type="pres">
      <dgm:prSet presAssocID="{4225CF47-2FF0-4996-87C7-FB0BC801D66C}" presName="Accent1" presStyleCnt="0"/>
      <dgm:spPr/>
    </dgm:pt>
    <dgm:pt modelId="{C2B65A6F-20F9-45B0-954F-B0ECF3C87B05}" type="pres">
      <dgm:prSet presAssocID="{4225CF47-2FF0-4996-87C7-FB0BC801D66C}" presName="Accent" presStyleLbl="node1" presStyleIdx="0" presStyleCnt="3" custScaleX="398381"/>
      <dgm:spPr/>
    </dgm:pt>
    <dgm:pt modelId="{E6694C31-1208-4BBB-A403-E3FAAD692A7C}" type="pres">
      <dgm:prSet presAssocID="{4225CF47-2FF0-4996-87C7-FB0BC801D66C}" presName="Parent1" presStyleLbl="revTx" presStyleIdx="0" presStyleCnt="3" custScaleX="532069">
        <dgm:presLayoutVars>
          <dgm:chMax val="1"/>
          <dgm:chPref val="1"/>
          <dgm:bulletEnabled val="1"/>
        </dgm:presLayoutVars>
      </dgm:prSet>
      <dgm:spPr/>
    </dgm:pt>
    <dgm:pt modelId="{891248B7-C8EF-497F-A7A9-4423D9CAB635}" type="pres">
      <dgm:prSet presAssocID="{9DD3C9A7-A3CA-41E1-B3C9-AEDFE22517B4}" presName="Accent2" presStyleCnt="0"/>
      <dgm:spPr/>
    </dgm:pt>
    <dgm:pt modelId="{794ED4A7-EB0C-4704-9613-E01C4AFA9256}" type="pres">
      <dgm:prSet presAssocID="{9DD3C9A7-A3CA-41E1-B3C9-AEDFE22517B4}" presName="Accent" presStyleLbl="node1" presStyleIdx="1" presStyleCnt="3" custScaleX="386532"/>
      <dgm:spPr/>
    </dgm:pt>
    <dgm:pt modelId="{8F4544A2-9E3A-41C3-9CB1-57063BD9B95D}" type="pres">
      <dgm:prSet presAssocID="{9DD3C9A7-A3CA-41E1-B3C9-AEDFE22517B4}" presName="Parent2" presStyleLbl="revTx" presStyleIdx="1" presStyleCnt="3" custScaleX="436192">
        <dgm:presLayoutVars>
          <dgm:chMax val="1"/>
          <dgm:chPref val="1"/>
          <dgm:bulletEnabled val="1"/>
        </dgm:presLayoutVars>
      </dgm:prSet>
      <dgm:spPr/>
    </dgm:pt>
    <dgm:pt modelId="{EF098C30-08B5-431E-86AD-68735E9A88D6}" type="pres">
      <dgm:prSet presAssocID="{5A9BD643-BFD5-4D00-8142-A673D4C51023}" presName="Accent3" presStyleCnt="0"/>
      <dgm:spPr/>
    </dgm:pt>
    <dgm:pt modelId="{49DD45A9-CA9D-4ECB-81A9-8A42A7695982}" type="pres">
      <dgm:prSet presAssocID="{5A9BD643-BFD5-4D00-8142-A673D4C51023}" presName="Accent" presStyleLbl="node1" presStyleIdx="2" presStyleCnt="3" custScaleX="420553"/>
      <dgm:spPr/>
    </dgm:pt>
    <dgm:pt modelId="{26E79F21-1493-4EC8-B88B-2F46FD77A2A9}" type="pres">
      <dgm:prSet presAssocID="{5A9BD643-BFD5-4D00-8142-A673D4C51023}" presName="Parent3" presStyleLbl="revTx" presStyleIdx="2" presStyleCnt="3" custScaleX="288721">
        <dgm:presLayoutVars>
          <dgm:chMax val="1"/>
          <dgm:chPref val="1"/>
          <dgm:bulletEnabled val="1"/>
        </dgm:presLayoutVars>
      </dgm:prSet>
      <dgm:spPr/>
    </dgm:pt>
  </dgm:ptLst>
  <dgm:cxnLst>
    <dgm:cxn modelId="{77831605-EE5C-4C9E-81CE-591A7770BB1F}" type="presOf" srcId="{5A9BD643-BFD5-4D00-8142-A673D4C51023}" destId="{26E79F21-1493-4EC8-B88B-2F46FD77A2A9}" srcOrd="0" destOrd="0" presId="urn:microsoft.com/office/officeart/2009/layout/CircleArrowProcess"/>
    <dgm:cxn modelId="{91671D14-C5A1-4033-A64B-91C5CE732D23}" srcId="{C51743AE-C547-49D2-87FB-31F5F948C857}" destId="{4225CF47-2FF0-4996-87C7-FB0BC801D66C}" srcOrd="0" destOrd="0" parTransId="{0DD837A4-7535-4E47-B88A-D2B2512DD00F}" sibTransId="{6271177E-C8FC-4D8F-BD79-1F260518A4AD}"/>
    <dgm:cxn modelId="{4BD2C31F-AD4B-4503-B0BA-D742FCBAFCF1}" type="presOf" srcId="{9DD3C9A7-A3CA-41E1-B3C9-AEDFE22517B4}" destId="{8F4544A2-9E3A-41C3-9CB1-57063BD9B95D}" srcOrd="0" destOrd="0" presId="urn:microsoft.com/office/officeart/2009/layout/CircleArrowProcess"/>
    <dgm:cxn modelId="{12816130-B8AB-47C8-94CD-C3FBF5311F64}" srcId="{C51743AE-C547-49D2-87FB-31F5F948C857}" destId="{9DD3C9A7-A3CA-41E1-B3C9-AEDFE22517B4}" srcOrd="1" destOrd="0" parTransId="{1435DA14-91DB-45CD-A265-315D15D19061}" sibTransId="{38AFC371-8931-4EED-84DA-0BB8DFD5CC6A}"/>
    <dgm:cxn modelId="{BD3921BA-B13C-4F94-8734-EA33CF1B8667}" type="presOf" srcId="{4225CF47-2FF0-4996-87C7-FB0BC801D66C}" destId="{E6694C31-1208-4BBB-A403-E3FAAD692A7C}" srcOrd="0" destOrd="0" presId="urn:microsoft.com/office/officeart/2009/layout/CircleArrowProcess"/>
    <dgm:cxn modelId="{5BDCABC0-E2E0-4960-A002-9D6D80A05A34}" srcId="{C51743AE-C547-49D2-87FB-31F5F948C857}" destId="{5A9BD643-BFD5-4D00-8142-A673D4C51023}" srcOrd="2" destOrd="0" parTransId="{2074D2B4-9E41-43F3-B10F-CD718461B5CF}" sibTransId="{9DB4DD0B-5A63-48C5-8B73-E0DB11B501C1}"/>
    <dgm:cxn modelId="{302263E3-1CFA-4E05-BC8A-AE0CA9F383DD}" type="presOf" srcId="{C51743AE-C547-49D2-87FB-31F5F948C857}" destId="{C71FC971-226C-472F-AB96-FD907B68EBB9}" srcOrd="0" destOrd="0" presId="urn:microsoft.com/office/officeart/2009/layout/CircleArrowProcess"/>
    <dgm:cxn modelId="{60CF647B-61CA-4BF5-A7D7-32A10A25C1DD}" type="presParOf" srcId="{C71FC971-226C-472F-AB96-FD907B68EBB9}" destId="{BF731195-B465-4A1F-8E3E-1D89BF3A6984}" srcOrd="0" destOrd="0" presId="urn:microsoft.com/office/officeart/2009/layout/CircleArrowProcess"/>
    <dgm:cxn modelId="{4696B8BA-0B05-4F2C-8D42-EF85C4BB4311}" type="presParOf" srcId="{BF731195-B465-4A1F-8E3E-1D89BF3A6984}" destId="{C2B65A6F-20F9-45B0-954F-B0ECF3C87B05}" srcOrd="0" destOrd="0" presId="urn:microsoft.com/office/officeart/2009/layout/CircleArrowProcess"/>
    <dgm:cxn modelId="{BA02F934-F67E-4A21-94AC-01312EC6ADB3}" type="presParOf" srcId="{C71FC971-226C-472F-AB96-FD907B68EBB9}" destId="{E6694C31-1208-4BBB-A403-E3FAAD692A7C}" srcOrd="1" destOrd="0" presId="urn:microsoft.com/office/officeart/2009/layout/CircleArrowProcess"/>
    <dgm:cxn modelId="{839506A4-2CE8-4B3E-9ADB-7BF39C72A9AB}" type="presParOf" srcId="{C71FC971-226C-472F-AB96-FD907B68EBB9}" destId="{891248B7-C8EF-497F-A7A9-4423D9CAB635}" srcOrd="2" destOrd="0" presId="urn:microsoft.com/office/officeart/2009/layout/CircleArrowProcess"/>
    <dgm:cxn modelId="{E285D75A-3544-4C13-8F3D-2FDB44051FAD}" type="presParOf" srcId="{891248B7-C8EF-497F-A7A9-4423D9CAB635}" destId="{794ED4A7-EB0C-4704-9613-E01C4AFA9256}" srcOrd="0" destOrd="0" presId="urn:microsoft.com/office/officeart/2009/layout/CircleArrowProcess"/>
    <dgm:cxn modelId="{EEA105CE-4551-4D15-A06A-0798C7289F40}" type="presParOf" srcId="{C71FC971-226C-472F-AB96-FD907B68EBB9}" destId="{8F4544A2-9E3A-41C3-9CB1-57063BD9B95D}" srcOrd="3" destOrd="0" presId="urn:microsoft.com/office/officeart/2009/layout/CircleArrowProcess"/>
    <dgm:cxn modelId="{7E125EE7-3977-407E-9295-3C43C4D346C4}" type="presParOf" srcId="{C71FC971-226C-472F-AB96-FD907B68EBB9}" destId="{EF098C30-08B5-431E-86AD-68735E9A88D6}" srcOrd="4" destOrd="0" presId="urn:microsoft.com/office/officeart/2009/layout/CircleArrowProcess"/>
    <dgm:cxn modelId="{8A045A4A-1614-4718-AAC9-8FB197895B83}" type="presParOf" srcId="{EF098C30-08B5-431E-86AD-68735E9A88D6}" destId="{49DD45A9-CA9D-4ECB-81A9-8A42A7695982}" srcOrd="0" destOrd="0" presId="urn:microsoft.com/office/officeart/2009/layout/CircleArrowProcess"/>
    <dgm:cxn modelId="{13446C2B-DDDE-41C0-ACFC-1F74AB2E7C14}" type="presParOf" srcId="{C71FC971-226C-472F-AB96-FD907B68EBB9}" destId="{26E79F21-1493-4EC8-B88B-2F46FD77A2A9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6CE889-422C-4905-9A7C-20A6A877B92F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6789014-DBEF-4569-B1C9-20721B1655AB}">
      <dgm:prSet/>
      <dgm:spPr/>
      <dgm:t>
        <a:bodyPr/>
        <a:lstStyle/>
        <a:p>
          <a:r>
            <a:rPr lang="en-US" dirty="0"/>
            <a:t>Micro and Macro Factors</a:t>
          </a:r>
        </a:p>
      </dgm:t>
    </dgm:pt>
    <dgm:pt modelId="{FF1EE477-8F88-4F5F-B081-59742F84E8B5}" type="parTrans" cxnId="{D105E4EE-0C1D-443A-A19D-496BFB5B9B6B}">
      <dgm:prSet/>
      <dgm:spPr/>
      <dgm:t>
        <a:bodyPr/>
        <a:lstStyle/>
        <a:p>
          <a:endParaRPr lang="en-US"/>
        </a:p>
      </dgm:t>
    </dgm:pt>
    <dgm:pt modelId="{BD94024E-A28F-4A1D-A041-EDFCE5926CB4}" type="sibTrans" cxnId="{D105E4EE-0C1D-443A-A19D-496BFB5B9B6B}">
      <dgm:prSet/>
      <dgm:spPr/>
      <dgm:t>
        <a:bodyPr/>
        <a:lstStyle/>
        <a:p>
          <a:endParaRPr lang="en-US"/>
        </a:p>
      </dgm:t>
    </dgm:pt>
    <dgm:pt modelId="{6F4AAF15-527E-41FF-B1DA-D7A27DAC29EA}">
      <dgm:prSet/>
      <dgm:spPr/>
      <dgm:t>
        <a:bodyPr/>
        <a:lstStyle/>
        <a:p>
          <a:r>
            <a:rPr lang="en-US" dirty="0"/>
            <a:t>Commitment and Character </a:t>
          </a:r>
        </a:p>
      </dgm:t>
    </dgm:pt>
    <dgm:pt modelId="{32E7F6C7-319F-41EE-9C2E-484209EB91B2}" type="parTrans" cxnId="{E40CF764-0C83-472B-9921-32B99B55341B}">
      <dgm:prSet/>
      <dgm:spPr/>
      <dgm:t>
        <a:bodyPr/>
        <a:lstStyle/>
        <a:p>
          <a:endParaRPr lang="en-US"/>
        </a:p>
      </dgm:t>
    </dgm:pt>
    <dgm:pt modelId="{D7B5573C-5374-40BB-AA88-48D78BC22B11}" type="sibTrans" cxnId="{E40CF764-0C83-472B-9921-32B99B55341B}">
      <dgm:prSet/>
      <dgm:spPr/>
      <dgm:t>
        <a:bodyPr/>
        <a:lstStyle/>
        <a:p>
          <a:endParaRPr lang="en-US"/>
        </a:p>
      </dgm:t>
    </dgm:pt>
    <dgm:pt modelId="{322D210C-85D2-4C49-BE38-942FAB036A66}">
      <dgm:prSet/>
      <dgm:spPr/>
      <dgm:t>
        <a:bodyPr/>
        <a:lstStyle/>
        <a:p>
          <a:r>
            <a:rPr lang="en-US" dirty="0"/>
            <a:t>Mindset and Resilience</a:t>
          </a:r>
        </a:p>
      </dgm:t>
    </dgm:pt>
    <dgm:pt modelId="{4C6ED4DF-9FFA-40AE-8A6E-3DE37ED47EA6}" type="parTrans" cxnId="{AD3C82A8-2FCF-4D5A-B2F1-3DEB0F7C758A}">
      <dgm:prSet/>
      <dgm:spPr/>
      <dgm:t>
        <a:bodyPr/>
        <a:lstStyle/>
        <a:p>
          <a:endParaRPr lang="en-US"/>
        </a:p>
      </dgm:t>
    </dgm:pt>
    <dgm:pt modelId="{F4049B78-FC77-4C75-8054-A0E1A591E1B1}" type="sibTrans" cxnId="{AD3C82A8-2FCF-4D5A-B2F1-3DEB0F7C758A}">
      <dgm:prSet/>
      <dgm:spPr/>
      <dgm:t>
        <a:bodyPr/>
        <a:lstStyle/>
        <a:p>
          <a:endParaRPr lang="en-US"/>
        </a:p>
      </dgm:t>
    </dgm:pt>
    <dgm:pt modelId="{3440AB10-2316-44AA-9F2C-8D96CA67A846}">
      <dgm:prSet/>
      <dgm:spPr/>
      <dgm:t>
        <a:bodyPr/>
        <a:lstStyle/>
        <a:p>
          <a:r>
            <a:rPr lang="en-US" dirty="0"/>
            <a:t>Adaptability and Support</a:t>
          </a:r>
        </a:p>
      </dgm:t>
    </dgm:pt>
    <dgm:pt modelId="{A6ED64E5-32C9-41F0-92D2-884D5F2281CA}" type="parTrans" cxnId="{0E375A87-590E-48F4-B056-9F201F948D52}">
      <dgm:prSet/>
      <dgm:spPr/>
      <dgm:t>
        <a:bodyPr/>
        <a:lstStyle/>
        <a:p>
          <a:endParaRPr lang="en-US"/>
        </a:p>
      </dgm:t>
    </dgm:pt>
    <dgm:pt modelId="{2D9D8628-8357-45F0-94B0-28C930245CCC}" type="sibTrans" cxnId="{0E375A87-590E-48F4-B056-9F201F948D52}">
      <dgm:prSet/>
      <dgm:spPr/>
      <dgm:t>
        <a:bodyPr/>
        <a:lstStyle/>
        <a:p>
          <a:endParaRPr lang="en-US"/>
        </a:p>
      </dgm:t>
    </dgm:pt>
    <dgm:pt modelId="{E48C7293-5125-4C59-9469-61AE2A8F029F}">
      <dgm:prSet/>
      <dgm:spPr/>
      <dgm:t>
        <a:bodyPr/>
        <a:lstStyle/>
        <a:p>
          <a:r>
            <a:rPr lang="en-US" dirty="0"/>
            <a:t>Developing Skills</a:t>
          </a:r>
        </a:p>
      </dgm:t>
    </dgm:pt>
    <dgm:pt modelId="{8CA888A7-B0E2-4B6A-8DE3-6EDB503A7A16}" type="parTrans" cxnId="{EE9A5F92-5BF0-422A-BA39-AC5ADFE34041}">
      <dgm:prSet/>
      <dgm:spPr/>
      <dgm:t>
        <a:bodyPr/>
        <a:lstStyle/>
        <a:p>
          <a:endParaRPr lang="en-US"/>
        </a:p>
      </dgm:t>
    </dgm:pt>
    <dgm:pt modelId="{230D2F90-5FF4-4B1F-8054-CDE9AB0D528B}" type="sibTrans" cxnId="{EE9A5F92-5BF0-422A-BA39-AC5ADFE34041}">
      <dgm:prSet/>
      <dgm:spPr/>
      <dgm:t>
        <a:bodyPr/>
        <a:lstStyle/>
        <a:p>
          <a:endParaRPr lang="en-US"/>
        </a:p>
      </dgm:t>
    </dgm:pt>
    <dgm:pt modelId="{FFCD267F-D801-4FE8-8BB5-88541B5CC611}" type="pres">
      <dgm:prSet presAssocID="{DF6CE889-422C-4905-9A7C-20A6A877B92F}" presName="diagram" presStyleCnt="0">
        <dgm:presLayoutVars>
          <dgm:dir/>
          <dgm:resizeHandles val="exact"/>
        </dgm:presLayoutVars>
      </dgm:prSet>
      <dgm:spPr/>
    </dgm:pt>
    <dgm:pt modelId="{F5522273-1E10-46E1-89FD-836F9F256713}" type="pres">
      <dgm:prSet presAssocID="{B6789014-DBEF-4569-B1C9-20721B1655AB}" presName="node" presStyleLbl="node1" presStyleIdx="0" presStyleCnt="5">
        <dgm:presLayoutVars>
          <dgm:bulletEnabled val="1"/>
        </dgm:presLayoutVars>
      </dgm:prSet>
      <dgm:spPr/>
    </dgm:pt>
    <dgm:pt modelId="{968354B4-9A39-4F31-8DF0-316F371E9863}" type="pres">
      <dgm:prSet presAssocID="{BD94024E-A28F-4A1D-A041-EDFCE5926CB4}" presName="sibTrans" presStyleCnt="0"/>
      <dgm:spPr/>
    </dgm:pt>
    <dgm:pt modelId="{CFD2CBF5-6C4F-440E-A355-0F49E05C0127}" type="pres">
      <dgm:prSet presAssocID="{6F4AAF15-527E-41FF-B1DA-D7A27DAC29EA}" presName="node" presStyleLbl="node1" presStyleIdx="1" presStyleCnt="5">
        <dgm:presLayoutVars>
          <dgm:bulletEnabled val="1"/>
        </dgm:presLayoutVars>
      </dgm:prSet>
      <dgm:spPr/>
    </dgm:pt>
    <dgm:pt modelId="{FE606E61-A31C-4070-9589-F64FF3AE5DD3}" type="pres">
      <dgm:prSet presAssocID="{D7B5573C-5374-40BB-AA88-48D78BC22B11}" presName="sibTrans" presStyleCnt="0"/>
      <dgm:spPr/>
    </dgm:pt>
    <dgm:pt modelId="{BC4130D3-20DA-4C20-8FBD-44DFA0A11063}" type="pres">
      <dgm:prSet presAssocID="{322D210C-85D2-4C49-BE38-942FAB036A66}" presName="node" presStyleLbl="node1" presStyleIdx="2" presStyleCnt="5">
        <dgm:presLayoutVars>
          <dgm:bulletEnabled val="1"/>
        </dgm:presLayoutVars>
      </dgm:prSet>
      <dgm:spPr/>
    </dgm:pt>
    <dgm:pt modelId="{C92A2B41-9C62-452C-8472-6349FBBA8CA0}" type="pres">
      <dgm:prSet presAssocID="{F4049B78-FC77-4C75-8054-A0E1A591E1B1}" presName="sibTrans" presStyleCnt="0"/>
      <dgm:spPr/>
    </dgm:pt>
    <dgm:pt modelId="{AD2567FB-09FF-4D4A-ACA8-929F6C597989}" type="pres">
      <dgm:prSet presAssocID="{3440AB10-2316-44AA-9F2C-8D96CA67A846}" presName="node" presStyleLbl="node1" presStyleIdx="3" presStyleCnt="5">
        <dgm:presLayoutVars>
          <dgm:bulletEnabled val="1"/>
        </dgm:presLayoutVars>
      </dgm:prSet>
      <dgm:spPr/>
    </dgm:pt>
    <dgm:pt modelId="{91855048-00B2-469C-9764-815F340A8FCE}" type="pres">
      <dgm:prSet presAssocID="{2D9D8628-8357-45F0-94B0-28C930245CCC}" presName="sibTrans" presStyleCnt="0"/>
      <dgm:spPr/>
    </dgm:pt>
    <dgm:pt modelId="{94FB69E9-55E2-4341-8F2A-E2557FA0599C}" type="pres">
      <dgm:prSet presAssocID="{E48C7293-5125-4C59-9469-61AE2A8F029F}" presName="node" presStyleLbl="node1" presStyleIdx="4" presStyleCnt="5">
        <dgm:presLayoutVars>
          <dgm:bulletEnabled val="1"/>
        </dgm:presLayoutVars>
      </dgm:prSet>
      <dgm:spPr/>
    </dgm:pt>
  </dgm:ptLst>
  <dgm:cxnLst>
    <dgm:cxn modelId="{BD33F600-7677-482C-BD86-73B72CDCB142}" type="presOf" srcId="{6F4AAF15-527E-41FF-B1DA-D7A27DAC29EA}" destId="{CFD2CBF5-6C4F-440E-A355-0F49E05C0127}" srcOrd="0" destOrd="0" presId="urn:microsoft.com/office/officeart/2005/8/layout/default"/>
    <dgm:cxn modelId="{BC84CB0C-4A35-423A-A8AA-60F315482104}" type="presOf" srcId="{DF6CE889-422C-4905-9A7C-20A6A877B92F}" destId="{FFCD267F-D801-4FE8-8BB5-88541B5CC611}" srcOrd="0" destOrd="0" presId="urn:microsoft.com/office/officeart/2005/8/layout/default"/>
    <dgm:cxn modelId="{D2604B26-9D94-4744-8EAE-42598BA12813}" type="presOf" srcId="{322D210C-85D2-4C49-BE38-942FAB036A66}" destId="{BC4130D3-20DA-4C20-8FBD-44DFA0A11063}" srcOrd="0" destOrd="0" presId="urn:microsoft.com/office/officeart/2005/8/layout/default"/>
    <dgm:cxn modelId="{E40CF764-0C83-472B-9921-32B99B55341B}" srcId="{DF6CE889-422C-4905-9A7C-20A6A877B92F}" destId="{6F4AAF15-527E-41FF-B1DA-D7A27DAC29EA}" srcOrd="1" destOrd="0" parTransId="{32E7F6C7-319F-41EE-9C2E-484209EB91B2}" sibTransId="{D7B5573C-5374-40BB-AA88-48D78BC22B11}"/>
    <dgm:cxn modelId="{4E152149-0B0E-40E0-9759-D1B28973D85F}" type="presOf" srcId="{B6789014-DBEF-4569-B1C9-20721B1655AB}" destId="{F5522273-1E10-46E1-89FD-836F9F256713}" srcOrd="0" destOrd="0" presId="urn:microsoft.com/office/officeart/2005/8/layout/default"/>
    <dgm:cxn modelId="{0E375A87-590E-48F4-B056-9F201F948D52}" srcId="{DF6CE889-422C-4905-9A7C-20A6A877B92F}" destId="{3440AB10-2316-44AA-9F2C-8D96CA67A846}" srcOrd="3" destOrd="0" parTransId="{A6ED64E5-32C9-41F0-92D2-884D5F2281CA}" sibTransId="{2D9D8628-8357-45F0-94B0-28C930245CCC}"/>
    <dgm:cxn modelId="{EE9A5F92-5BF0-422A-BA39-AC5ADFE34041}" srcId="{DF6CE889-422C-4905-9A7C-20A6A877B92F}" destId="{E48C7293-5125-4C59-9469-61AE2A8F029F}" srcOrd="4" destOrd="0" parTransId="{8CA888A7-B0E2-4B6A-8DE3-6EDB503A7A16}" sibTransId="{230D2F90-5FF4-4B1F-8054-CDE9AB0D528B}"/>
    <dgm:cxn modelId="{5D471297-1E79-4221-8275-BF7D574EE967}" type="presOf" srcId="{3440AB10-2316-44AA-9F2C-8D96CA67A846}" destId="{AD2567FB-09FF-4D4A-ACA8-929F6C597989}" srcOrd="0" destOrd="0" presId="urn:microsoft.com/office/officeart/2005/8/layout/default"/>
    <dgm:cxn modelId="{903B7DA7-ACC1-45A4-8D8F-19DA2EE5CA07}" type="presOf" srcId="{E48C7293-5125-4C59-9469-61AE2A8F029F}" destId="{94FB69E9-55E2-4341-8F2A-E2557FA0599C}" srcOrd="0" destOrd="0" presId="urn:microsoft.com/office/officeart/2005/8/layout/default"/>
    <dgm:cxn modelId="{AD3C82A8-2FCF-4D5A-B2F1-3DEB0F7C758A}" srcId="{DF6CE889-422C-4905-9A7C-20A6A877B92F}" destId="{322D210C-85D2-4C49-BE38-942FAB036A66}" srcOrd="2" destOrd="0" parTransId="{4C6ED4DF-9FFA-40AE-8A6E-3DE37ED47EA6}" sibTransId="{F4049B78-FC77-4C75-8054-A0E1A591E1B1}"/>
    <dgm:cxn modelId="{D105E4EE-0C1D-443A-A19D-496BFB5B9B6B}" srcId="{DF6CE889-422C-4905-9A7C-20A6A877B92F}" destId="{B6789014-DBEF-4569-B1C9-20721B1655AB}" srcOrd="0" destOrd="0" parTransId="{FF1EE477-8F88-4F5F-B081-59742F84E8B5}" sibTransId="{BD94024E-A28F-4A1D-A041-EDFCE5926CB4}"/>
    <dgm:cxn modelId="{4EA77CBE-293D-4505-8C0B-0D0E5162D4AB}" type="presParOf" srcId="{FFCD267F-D801-4FE8-8BB5-88541B5CC611}" destId="{F5522273-1E10-46E1-89FD-836F9F256713}" srcOrd="0" destOrd="0" presId="urn:microsoft.com/office/officeart/2005/8/layout/default"/>
    <dgm:cxn modelId="{7A868F2F-0A23-4A7C-A982-DC7C631690D9}" type="presParOf" srcId="{FFCD267F-D801-4FE8-8BB5-88541B5CC611}" destId="{968354B4-9A39-4F31-8DF0-316F371E9863}" srcOrd="1" destOrd="0" presId="urn:microsoft.com/office/officeart/2005/8/layout/default"/>
    <dgm:cxn modelId="{751D5C33-0450-4836-870C-BFAA8237C700}" type="presParOf" srcId="{FFCD267F-D801-4FE8-8BB5-88541B5CC611}" destId="{CFD2CBF5-6C4F-440E-A355-0F49E05C0127}" srcOrd="2" destOrd="0" presId="urn:microsoft.com/office/officeart/2005/8/layout/default"/>
    <dgm:cxn modelId="{B80D66C8-9228-4B1F-A664-9C6508E0D8DE}" type="presParOf" srcId="{FFCD267F-D801-4FE8-8BB5-88541B5CC611}" destId="{FE606E61-A31C-4070-9589-F64FF3AE5DD3}" srcOrd="3" destOrd="0" presId="urn:microsoft.com/office/officeart/2005/8/layout/default"/>
    <dgm:cxn modelId="{5F777963-66BE-444A-A934-3AB54892D0B2}" type="presParOf" srcId="{FFCD267F-D801-4FE8-8BB5-88541B5CC611}" destId="{BC4130D3-20DA-4C20-8FBD-44DFA0A11063}" srcOrd="4" destOrd="0" presId="urn:microsoft.com/office/officeart/2005/8/layout/default"/>
    <dgm:cxn modelId="{F86F760C-BE75-4AB9-8F0F-56B2E093D7F0}" type="presParOf" srcId="{FFCD267F-D801-4FE8-8BB5-88541B5CC611}" destId="{C92A2B41-9C62-452C-8472-6349FBBA8CA0}" srcOrd="5" destOrd="0" presId="urn:microsoft.com/office/officeart/2005/8/layout/default"/>
    <dgm:cxn modelId="{5879F5C4-4532-41F2-B084-7ADDC6CB894A}" type="presParOf" srcId="{FFCD267F-D801-4FE8-8BB5-88541B5CC611}" destId="{AD2567FB-09FF-4D4A-ACA8-929F6C597989}" srcOrd="6" destOrd="0" presId="urn:microsoft.com/office/officeart/2005/8/layout/default"/>
    <dgm:cxn modelId="{5932A717-5768-42F3-AB85-4052CD15A5AD}" type="presParOf" srcId="{FFCD267F-D801-4FE8-8BB5-88541B5CC611}" destId="{91855048-00B2-469C-9764-815F340A8FCE}" srcOrd="7" destOrd="0" presId="urn:microsoft.com/office/officeart/2005/8/layout/default"/>
    <dgm:cxn modelId="{78735B40-2B0C-4B59-820C-C22570147196}" type="presParOf" srcId="{FFCD267F-D801-4FE8-8BB5-88541B5CC611}" destId="{94FB69E9-55E2-4341-8F2A-E2557FA0599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C0DFD7-A9E9-4B09-8811-DA8F07FC787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119F243-D50B-4162-A950-C9CAF87BD51C}">
      <dgm:prSet custT="1"/>
      <dgm:spPr/>
      <dgm:t>
        <a:bodyPr/>
        <a:lstStyle/>
        <a:p>
          <a:r>
            <a:rPr lang="en-US" sz="4000" dirty="0"/>
            <a:t>Personal goals</a:t>
          </a:r>
        </a:p>
      </dgm:t>
    </dgm:pt>
    <dgm:pt modelId="{7032ECFF-924C-440D-BA77-116386E9FEA7}" type="parTrans" cxnId="{C21A1A51-8DE5-4549-A82D-907BC7B875EE}">
      <dgm:prSet/>
      <dgm:spPr/>
      <dgm:t>
        <a:bodyPr/>
        <a:lstStyle/>
        <a:p>
          <a:endParaRPr lang="en-US"/>
        </a:p>
      </dgm:t>
    </dgm:pt>
    <dgm:pt modelId="{AD95A59D-1437-4084-9D4A-5205AD2A4C64}" type="sibTrans" cxnId="{C21A1A51-8DE5-4549-A82D-907BC7B875EE}">
      <dgm:prSet/>
      <dgm:spPr/>
      <dgm:t>
        <a:bodyPr/>
        <a:lstStyle/>
        <a:p>
          <a:endParaRPr lang="en-US"/>
        </a:p>
      </dgm:t>
    </dgm:pt>
    <dgm:pt modelId="{043E312E-3087-4264-9925-FCF0358CAA94}">
      <dgm:prSet/>
      <dgm:spPr/>
      <dgm:t>
        <a:bodyPr/>
        <a:lstStyle/>
        <a:p>
          <a:r>
            <a:rPr lang="en-US" dirty="0"/>
            <a:t>Professional &amp; academic goals</a:t>
          </a:r>
        </a:p>
      </dgm:t>
    </dgm:pt>
    <dgm:pt modelId="{98E4F268-BEAE-4C8C-8181-3B1907C08B21}" type="parTrans" cxnId="{BDBD6372-B8B5-4DB0-9307-6803CC3DBC68}">
      <dgm:prSet/>
      <dgm:spPr/>
      <dgm:t>
        <a:bodyPr/>
        <a:lstStyle/>
        <a:p>
          <a:endParaRPr lang="en-US"/>
        </a:p>
      </dgm:t>
    </dgm:pt>
    <dgm:pt modelId="{908FC156-5F23-4AE7-AB93-BE86986790A1}" type="sibTrans" cxnId="{BDBD6372-B8B5-4DB0-9307-6803CC3DBC68}">
      <dgm:prSet/>
      <dgm:spPr/>
      <dgm:t>
        <a:bodyPr/>
        <a:lstStyle/>
        <a:p>
          <a:endParaRPr lang="en-US"/>
        </a:p>
      </dgm:t>
    </dgm:pt>
    <dgm:pt modelId="{3FAC20BE-9E63-4BF2-80D2-FE94D7B055A1}">
      <dgm:prSet custT="1"/>
      <dgm:spPr/>
      <dgm:t>
        <a:bodyPr/>
        <a:lstStyle/>
        <a:p>
          <a:r>
            <a:rPr lang="en-US" sz="4000" b="0" dirty="0"/>
            <a:t>Alignment</a:t>
          </a:r>
          <a:r>
            <a:rPr lang="en-US" sz="3900" b="0" dirty="0"/>
            <a:t> </a:t>
          </a:r>
        </a:p>
      </dgm:t>
    </dgm:pt>
    <dgm:pt modelId="{037795FC-1A5E-47A7-9353-01A39389D3A4}" type="parTrans" cxnId="{15F9358E-FAD5-4086-9DCF-59ADF8318910}">
      <dgm:prSet/>
      <dgm:spPr/>
      <dgm:t>
        <a:bodyPr/>
        <a:lstStyle/>
        <a:p>
          <a:endParaRPr lang="en-US"/>
        </a:p>
      </dgm:t>
    </dgm:pt>
    <dgm:pt modelId="{B538C280-3614-4DCB-A47F-6ACBB03728B7}" type="sibTrans" cxnId="{15F9358E-FAD5-4086-9DCF-59ADF8318910}">
      <dgm:prSet/>
      <dgm:spPr/>
      <dgm:t>
        <a:bodyPr/>
        <a:lstStyle/>
        <a:p>
          <a:endParaRPr lang="en-US"/>
        </a:p>
      </dgm:t>
    </dgm:pt>
    <dgm:pt modelId="{6C3A8944-ACB6-46B0-85BD-27F1C97DFA6B}">
      <dgm:prSet custT="1"/>
      <dgm:spPr/>
      <dgm:t>
        <a:bodyPr/>
        <a:lstStyle/>
        <a:p>
          <a:r>
            <a:rPr lang="en-US" sz="3900" dirty="0"/>
            <a:t>SWOT </a:t>
          </a:r>
          <a:r>
            <a:rPr lang="en-US" sz="4000" dirty="0"/>
            <a:t>analysis</a:t>
          </a:r>
        </a:p>
      </dgm:t>
    </dgm:pt>
    <dgm:pt modelId="{B5C63BA6-8265-483D-8976-20B79EF382DA}" type="parTrans" cxnId="{56F8A5A1-2580-45D5-9291-8014AADF6721}">
      <dgm:prSet/>
      <dgm:spPr/>
      <dgm:t>
        <a:bodyPr/>
        <a:lstStyle/>
        <a:p>
          <a:endParaRPr lang="en-US"/>
        </a:p>
      </dgm:t>
    </dgm:pt>
    <dgm:pt modelId="{5BA440FB-B646-4485-B2B4-E9A0646652B9}" type="sibTrans" cxnId="{56F8A5A1-2580-45D5-9291-8014AADF6721}">
      <dgm:prSet/>
      <dgm:spPr/>
      <dgm:t>
        <a:bodyPr/>
        <a:lstStyle/>
        <a:p>
          <a:endParaRPr lang="en-US"/>
        </a:p>
      </dgm:t>
    </dgm:pt>
    <dgm:pt modelId="{B546786D-0C6F-4A7C-8E4D-3B8FE9BFF74E}" type="pres">
      <dgm:prSet presAssocID="{DCC0DFD7-A9E9-4B09-8811-DA8F07FC7872}" presName="vert0" presStyleCnt="0">
        <dgm:presLayoutVars>
          <dgm:dir/>
          <dgm:animOne val="branch"/>
          <dgm:animLvl val="lvl"/>
        </dgm:presLayoutVars>
      </dgm:prSet>
      <dgm:spPr/>
    </dgm:pt>
    <dgm:pt modelId="{45A2FECE-E008-4832-86CD-0317ABDF131C}" type="pres">
      <dgm:prSet presAssocID="{D119F243-D50B-4162-A950-C9CAF87BD51C}" presName="thickLine" presStyleLbl="alignNode1" presStyleIdx="0" presStyleCnt="4"/>
      <dgm:spPr/>
    </dgm:pt>
    <dgm:pt modelId="{87748E3A-F8F6-41F7-9F1F-1D6D59AC2E28}" type="pres">
      <dgm:prSet presAssocID="{D119F243-D50B-4162-A950-C9CAF87BD51C}" presName="horz1" presStyleCnt="0"/>
      <dgm:spPr/>
    </dgm:pt>
    <dgm:pt modelId="{3A84A1E6-3114-44B5-9103-8BBD3D0BDC55}" type="pres">
      <dgm:prSet presAssocID="{D119F243-D50B-4162-A950-C9CAF87BD51C}" presName="tx1" presStyleLbl="revTx" presStyleIdx="0" presStyleCnt="4"/>
      <dgm:spPr/>
    </dgm:pt>
    <dgm:pt modelId="{C44EF93B-3BA6-4B12-A961-D7BA30426421}" type="pres">
      <dgm:prSet presAssocID="{D119F243-D50B-4162-A950-C9CAF87BD51C}" presName="vert1" presStyleCnt="0"/>
      <dgm:spPr/>
    </dgm:pt>
    <dgm:pt modelId="{83C62613-F3F6-4E87-83CD-194EE69EAABE}" type="pres">
      <dgm:prSet presAssocID="{043E312E-3087-4264-9925-FCF0358CAA94}" presName="thickLine" presStyleLbl="alignNode1" presStyleIdx="1" presStyleCnt="4"/>
      <dgm:spPr/>
    </dgm:pt>
    <dgm:pt modelId="{CD75B9AC-CB63-4234-955E-A1B3CDEB6D9D}" type="pres">
      <dgm:prSet presAssocID="{043E312E-3087-4264-9925-FCF0358CAA94}" presName="horz1" presStyleCnt="0"/>
      <dgm:spPr/>
    </dgm:pt>
    <dgm:pt modelId="{1C6D472E-6134-4C5B-9EC4-DB35F6E38CF4}" type="pres">
      <dgm:prSet presAssocID="{043E312E-3087-4264-9925-FCF0358CAA94}" presName="tx1" presStyleLbl="revTx" presStyleIdx="1" presStyleCnt="4"/>
      <dgm:spPr/>
    </dgm:pt>
    <dgm:pt modelId="{DACA7D42-2ABF-40B4-A5AD-6570142110DD}" type="pres">
      <dgm:prSet presAssocID="{043E312E-3087-4264-9925-FCF0358CAA94}" presName="vert1" presStyleCnt="0"/>
      <dgm:spPr/>
    </dgm:pt>
    <dgm:pt modelId="{1453C000-0C0F-475E-8DBF-A352A238302D}" type="pres">
      <dgm:prSet presAssocID="{3FAC20BE-9E63-4BF2-80D2-FE94D7B055A1}" presName="thickLine" presStyleLbl="alignNode1" presStyleIdx="2" presStyleCnt="4"/>
      <dgm:spPr/>
    </dgm:pt>
    <dgm:pt modelId="{7EDED7EC-2254-4313-BBBA-3D75EE5D39DD}" type="pres">
      <dgm:prSet presAssocID="{3FAC20BE-9E63-4BF2-80D2-FE94D7B055A1}" presName="horz1" presStyleCnt="0"/>
      <dgm:spPr/>
    </dgm:pt>
    <dgm:pt modelId="{5FABBC22-79D6-411A-B3EB-47983FBAA122}" type="pres">
      <dgm:prSet presAssocID="{3FAC20BE-9E63-4BF2-80D2-FE94D7B055A1}" presName="tx1" presStyleLbl="revTx" presStyleIdx="2" presStyleCnt="4"/>
      <dgm:spPr/>
    </dgm:pt>
    <dgm:pt modelId="{0C823F18-E5D9-4FF5-9F0A-6B4D418FD835}" type="pres">
      <dgm:prSet presAssocID="{3FAC20BE-9E63-4BF2-80D2-FE94D7B055A1}" presName="vert1" presStyleCnt="0"/>
      <dgm:spPr/>
    </dgm:pt>
    <dgm:pt modelId="{986C397C-8740-47F7-84D1-C7BBB2A57DB8}" type="pres">
      <dgm:prSet presAssocID="{6C3A8944-ACB6-46B0-85BD-27F1C97DFA6B}" presName="thickLine" presStyleLbl="alignNode1" presStyleIdx="3" presStyleCnt="4"/>
      <dgm:spPr/>
    </dgm:pt>
    <dgm:pt modelId="{71E24256-4D91-45BD-884A-7E4F1CCC2AEB}" type="pres">
      <dgm:prSet presAssocID="{6C3A8944-ACB6-46B0-85BD-27F1C97DFA6B}" presName="horz1" presStyleCnt="0"/>
      <dgm:spPr/>
    </dgm:pt>
    <dgm:pt modelId="{DE411A90-682A-402F-B420-31273861A406}" type="pres">
      <dgm:prSet presAssocID="{6C3A8944-ACB6-46B0-85BD-27F1C97DFA6B}" presName="tx1" presStyleLbl="revTx" presStyleIdx="3" presStyleCnt="4"/>
      <dgm:spPr/>
    </dgm:pt>
    <dgm:pt modelId="{A30DE694-0177-4BA3-8544-3AD06552FAA7}" type="pres">
      <dgm:prSet presAssocID="{6C3A8944-ACB6-46B0-85BD-27F1C97DFA6B}" presName="vert1" presStyleCnt="0"/>
      <dgm:spPr/>
    </dgm:pt>
  </dgm:ptLst>
  <dgm:cxnLst>
    <dgm:cxn modelId="{3DEF5244-EBCB-4DFE-86BC-E38EE2C2BFAC}" type="presOf" srcId="{DCC0DFD7-A9E9-4B09-8811-DA8F07FC7872}" destId="{B546786D-0C6F-4A7C-8E4D-3B8FE9BFF74E}" srcOrd="0" destOrd="0" presId="urn:microsoft.com/office/officeart/2008/layout/LinedList"/>
    <dgm:cxn modelId="{40F90748-BDA4-42E2-8274-7CD4BAEAC722}" type="presOf" srcId="{043E312E-3087-4264-9925-FCF0358CAA94}" destId="{1C6D472E-6134-4C5B-9EC4-DB35F6E38CF4}" srcOrd="0" destOrd="0" presId="urn:microsoft.com/office/officeart/2008/layout/LinedList"/>
    <dgm:cxn modelId="{1105C850-2FBD-4DE9-8772-4203EA7907E2}" type="presOf" srcId="{3FAC20BE-9E63-4BF2-80D2-FE94D7B055A1}" destId="{5FABBC22-79D6-411A-B3EB-47983FBAA122}" srcOrd="0" destOrd="0" presId="urn:microsoft.com/office/officeart/2008/layout/LinedList"/>
    <dgm:cxn modelId="{C21A1A51-8DE5-4549-A82D-907BC7B875EE}" srcId="{DCC0DFD7-A9E9-4B09-8811-DA8F07FC7872}" destId="{D119F243-D50B-4162-A950-C9CAF87BD51C}" srcOrd="0" destOrd="0" parTransId="{7032ECFF-924C-440D-BA77-116386E9FEA7}" sibTransId="{AD95A59D-1437-4084-9D4A-5205AD2A4C64}"/>
    <dgm:cxn modelId="{BDBD6372-B8B5-4DB0-9307-6803CC3DBC68}" srcId="{DCC0DFD7-A9E9-4B09-8811-DA8F07FC7872}" destId="{043E312E-3087-4264-9925-FCF0358CAA94}" srcOrd="1" destOrd="0" parTransId="{98E4F268-BEAE-4C8C-8181-3B1907C08B21}" sibTransId="{908FC156-5F23-4AE7-AB93-BE86986790A1}"/>
    <dgm:cxn modelId="{15F9358E-FAD5-4086-9DCF-59ADF8318910}" srcId="{DCC0DFD7-A9E9-4B09-8811-DA8F07FC7872}" destId="{3FAC20BE-9E63-4BF2-80D2-FE94D7B055A1}" srcOrd="2" destOrd="0" parTransId="{037795FC-1A5E-47A7-9353-01A39389D3A4}" sibTransId="{B538C280-3614-4DCB-A47F-6ACBB03728B7}"/>
    <dgm:cxn modelId="{56F8A5A1-2580-45D5-9291-8014AADF6721}" srcId="{DCC0DFD7-A9E9-4B09-8811-DA8F07FC7872}" destId="{6C3A8944-ACB6-46B0-85BD-27F1C97DFA6B}" srcOrd="3" destOrd="0" parTransId="{B5C63BA6-8265-483D-8976-20B79EF382DA}" sibTransId="{5BA440FB-B646-4485-B2B4-E9A0646652B9}"/>
    <dgm:cxn modelId="{193CF3B4-E0AE-446C-9241-984035399B98}" type="presOf" srcId="{D119F243-D50B-4162-A950-C9CAF87BD51C}" destId="{3A84A1E6-3114-44B5-9103-8BBD3D0BDC55}" srcOrd="0" destOrd="0" presId="urn:microsoft.com/office/officeart/2008/layout/LinedList"/>
    <dgm:cxn modelId="{00EF96DC-210C-464E-9B7B-7152F36B55A4}" type="presOf" srcId="{6C3A8944-ACB6-46B0-85BD-27F1C97DFA6B}" destId="{DE411A90-682A-402F-B420-31273861A406}" srcOrd="0" destOrd="0" presId="urn:microsoft.com/office/officeart/2008/layout/LinedList"/>
    <dgm:cxn modelId="{6A5DD7A0-6A45-4613-80AB-58E460BAFD6E}" type="presParOf" srcId="{B546786D-0C6F-4A7C-8E4D-3B8FE9BFF74E}" destId="{45A2FECE-E008-4832-86CD-0317ABDF131C}" srcOrd="0" destOrd="0" presId="urn:microsoft.com/office/officeart/2008/layout/LinedList"/>
    <dgm:cxn modelId="{B55E75AE-530F-41E9-B215-020B21EA401A}" type="presParOf" srcId="{B546786D-0C6F-4A7C-8E4D-3B8FE9BFF74E}" destId="{87748E3A-F8F6-41F7-9F1F-1D6D59AC2E28}" srcOrd="1" destOrd="0" presId="urn:microsoft.com/office/officeart/2008/layout/LinedList"/>
    <dgm:cxn modelId="{06B423BD-A1D4-4D2A-B113-9C817CB7A0AF}" type="presParOf" srcId="{87748E3A-F8F6-41F7-9F1F-1D6D59AC2E28}" destId="{3A84A1E6-3114-44B5-9103-8BBD3D0BDC55}" srcOrd="0" destOrd="0" presId="urn:microsoft.com/office/officeart/2008/layout/LinedList"/>
    <dgm:cxn modelId="{FE4E9736-9C09-45FE-9240-CD7D24CD91DE}" type="presParOf" srcId="{87748E3A-F8F6-41F7-9F1F-1D6D59AC2E28}" destId="{C44EF93B-3BA6-4B12-A961-D7BA30426421}" srcOrd="1" destOrd="0" presId="urn:microsoft.com/office/officeart/2008/layout/LinedList"/>
    <dgm:cxn modelId="{88FD3E5A-54BE-4847-A4B3-E34D2046D378}" type="presParOf" srcId="{B546786D-0C6F-4A7C-8E4D-3B8FE9BFF74E}" destId="{83C62613-F3F6-4E87-83CD-194EE69EAABE}" srcOrd="2" destOrd="0" presId="urn:microsoft.com/office/officeart/2008/layout/LinedList"/>
    <dgm:cxn modelId="{1A8D6B36-7653-43FE-B721-3697E5BB0F15}" type="presParOf" srcId="{B546786D-0C6F-4A7C-8E4D-3B8FE9BFF74E}" destId="{CD75B9AC-CB63-4234-955E-A1B3CDEB6D9D}" srcOrd="3" destOrd="0" presId="urn:microsoft.com/office/officeart/2008/layout/LinedList"/>
    <dgm:cxn modelId="{419DE47C-ECC1-4999-8743-B099182DCAA9}" type="presParOf" srcId="{CD75B9AC-CB63-4234-955E-A1B3CDEB6D9D}" destId="{1C6D472E-6134-4C5B-9EC4-DB35F6E38CF4}" srcOrd="0" destOrd="0" presId="urn:microsoft.com/office/officeart/2008/layout/LinedList"/>
    <dgm:cxn modelId="{091BE6D5-3115-4987-BC90-568DB630E3BA}" type="presParOf" srcId="{CD75B9AC-CB63-4234-955E-A1B3CDEB6D9D}" destId="{DACA7D42-2ABF-40B4-A5AD-6570142110DD}" srcOrd="1" destOrd="0" presId="urn:microsoft.com/office/officeart/2008/layout/LinedList"/>
    <dgm:cxn modelId="{3F439AFE-0DF0-4A6D-8DFF-556E1A191D72}" type="presParOf" srcId="{B546786D-0C6F-4A7C-8E4D-3B8FE9BFF74E}" destId="{1453C000-0C0F-475E-8DBF-A352A238302D}" srcOrd="4" destOrd="0" presId="urn:microsoft.com/office/officeart/2008/layout/LinedList"/>
    <dgm:cxn modelId="{18D389D9-73C9-424B-8EA5-AF1DFFCB95BB}" type="presParOf" srcId="{B546786D-0C6F-4A7C-8E4D-3B8FE9BFF74E}" destId="{7EDED7EC-2254-4313-BBBA-3D75EE5D39DD}" srcOrd="5" destOrd="0" presId="urn:microsoft.com/office/officeart/2008/layout/LinedList"/>
    <dgm:cxn modelId="{E75C5306-CD2C-488D-87EE-02CC6679CC95}" type="presParOf" srcId="{7EDED7EC-2254-4313-BBBA-3D75EE5D39DD}" destId="{5FABBC22-79D6-411A-B3EB-47983FBAA122}" srcOrd="0" destOrd="0" presId="urn:microsoft.com/office/officeart/2008/layout/LinedList"/>
    <dgm:cxn modelId="{13911674-5B9E-4BFC-B4C3-9D373C32FB1F}" type="presParOf" srcId="{7EDED7EC-2254-4313-BBBA-3D75EE5D39DD}" destId="{0C823F18-E5D9-4FF5-9F0A-6B4D418FD835}" srcOrd="1" destOrd="0" presId="urn:microsoft.com/office/officeart/2008/layout/LinedList"/>
    <dgm:cxn modelId="{C2DA4506-C39B-4E7A-8D2D-AC9B9829C118}" type="presParOf" srcId="{B546786D-0C6F-4A7C-8E4D-3B8FE9BFF74E}" destId="{986C397C-8740-47F7-84D1-C7BBB2A57DB8}" srcOrd="6" destOrd="0" presId="urn:microsoft.com/office/officeart/2008/layout/LinedList"/>
    <dgm:cxn modelId="{F2F7FC9A-2838-46A2-81E4-571F04F7DCF2}" type="presParOf" srcId="{B546786D-0C6F-4A7C-8E4D-3B8FE9BFF74E}" destId="{71E24256-4D91-45BD-884A-7E4F1CCC2AEB}" srcOrd="7" destOrd="0" presId="urn:microsoft.com/office/officeart/2008/layout/LinedList"/>
    <dgm:cxn modelId="{5ECF2D0F-EA9D-4DFE-9C6E-AAE3C11176C5}" type="presParOf" srcId="{71E24256-4D91-45BD-884A-7E4F1CCC2AEB}" destId="{DE411A90-682A-402F-B420-31273861A406}" srcOrd="0" destOrd="0" presId="urn:microsoft.com/office/officeart/2008/layout/LinedList"/>
    <dgm:cxn modelId="{78DE4E32-C1A3-4FEF-9133-E9073E3A04AE}" type="presParOf" srcId="{71E24256-4D91-45BD-884A-7E4F1CCC2AEB}" destId="{A30DE694-0177-4BA3-8544-3AD06552FAA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317F56-99BB-42BF-865D-E2FE837C24EF}" type="doc">
      <dgm:prSet loTypeId="urn:microsoft.com/office/officeart/2008/layout/LinedList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C14A39C-EB3F-48C1-8711-94BC0DE10CC9}">
      <dgm:prSet/>
      <dgm:spPr/>
      <dgm:t>
        <a:bodyPr/>
        <a:lstStyle/>
        <a:p>
          <a:r>
            <a:rPr lang="en-US" dirty="0"/>
            <a:t>Contextual integrity</a:t>
          </a:r>
        </a:p>
      </dgm:t>
    </dgm:pt>
    <dgm:pt modelId="{914C472B-B000-424C-A9B4-80676EE646A1}" type="parTrans" cxnId="{2A012702-5BA9-4F1A-BDCD-01F3DC9EB4C3}">
      <dgm:prSet/>
      <dgm:spPr/>
      <dgm:t>
        <a:bodyPr/>
        <a:lstStyle/>
        <a:p>
          <a:endParaRPr lang="en-US"/>
        </a:p>
      </dgm:t>
    </dgm:pt>
    <dgm:pt modelId="{87676820-AFB4-4554-8778-7E0050C678A9}" type="sibTrans" cxnId="{2A012702-5BA9-4F1A-BDCD-01F3DC9EB4C3}">
      <dgm:prSet/>
      <dgm:spPr/>
      <dgm:t>
        <a:bodyPr/>
        <a:lstStyle/>
        <a:p>
          <a:endParaRPr lang="en-US"/>
        </a:p>
      </dgm:t>
    </dgm:pt>
    <dgm:pt modelId="{C19D8C19-0566-4A7A-B31D-3C5A189E573D}">
      <dgm:prSet/>
      <dgm:spPr/>
      <dgm:t>
        <a:bodyPr/>
        <a:lstStyle/>
        <a:p>
          <a:r>
            <a:rPr lang="en-US" dirty="0"/>
            <a:t>Spirit of excellence</a:t>
          </a:r>
        </a:p>
      </dgm:t>
    </dgm:pt>
    <dgm:pt modelId="{DABC6A37-EE31-440A-BC6C-7944C3CAF0FE}" type="parTrans" cxnId="{C8462D95-D4F1-442D-82BD-E000C8D6F284}">
      <dgm:prSet/>
      <dgm:spPr/>
      <dgm:t>
        <a:bodyPr/>
        <a:lstStyle/>
        <a:p>
          <a:endParaRPr lang="en-US"/>
        </a:p>
      </dgm:t>
    </dgm:pt>
    <dgm:pt modelId="{D5C7A8E6-AD59-4D40-9F65-3DCC066A6160}" type="sibTrans" cxnId="{C8462D95-D4F1-442D-82BD-E000C8D6F284}">
      <dgm:prSet/>
      <dgm:spPr/>
      <dgm:t>
        <a:bodyPr/>
        <a:lstStyle/>
        <a:p>
          <a:endParaRPr lang="en-US"/>
        </a:p>
      </dgm:t>
    </dgm:pt>
    <dgm:pt modelId="{E064B0CB-F9E6-45F4-BBE1-075A1C28F1C1}">
      <dgm:prSet/>
      <dgm:spPr/>
      <dgm:t>
        <a:bodyPr/>
        <a:lstStyle/>
        <a:p>
          <a:r>
            <a:rPr lang="en-US" dirty="0"/>
            <a:t>Intentionality</a:t>
          </a:r>
        </a:p>
      </dgm:t>
    </dgm:pt>
    <dgm:pt modelId="{3A1F861A-74E0-449B-A5EE-5DA845DD9010}" type="parTrans" cxnId="{D358D1CA-B7A7-4EEF-BE2D-49C30B725ACA}">
      <dgm:prSet/>
      <dgm:spPr/>
      <dgm:t>
        <a:bodyPr/>
        <a:lstStyle/>
        <a:p>
          <a:endParaRPr lang="en-US"/>
        </a:p>
      </dgm:t>
    </dgm:pt>
    <dgm:pt modelId="{BDABAB5D-D02B-49B2-BD73-046C3F4C387C}" type="sibTrans" cxnId="{D358D1CA-B7A7-4EEF-BE2D-49C30B725ACA}">
      <dgm:prSet/>
      <dgm:spPr/>
      <dgm:t>
        <a:bodyPr/>
        <a:lstStyle/>
        <a:p>
          <a:endParaRPr lang="en-US"/>
        </a:p>
      </dgm:t>
    </dgm:pt>
    <dgm:pt modelId="{F00A2662-FF01-4252-AE0B-B60BB3A845FB}">
      <dgm:prSet/>
      <dgm:spPr/>
      <dgm:t>
        <a:bodyPr/>
        <a:lstStyle/>
        <a:p>
          <a:r>
            <a:rPr lang="en-US" dirty="0"/>
            <a:t>Ethics </a:t>
          </a:r>
        </a:p>
      </dgm:t>
    </dgm:pt>
    <dgm:pt modelId="{20CFCC7D-9D66-404A-B5B2-F09EFB4108C7}" type="parTrans" cxnId="{D4902BFF-832D-478F-B96D-CF3D6CDCCE32}">
      <dgm:prSet/>
      <dgm:spPr/>
      <dgm:t>
        <a:bodyPr/>
        <a:lstStyle/>
        <a:p>
          <a:endParaRPr lang="en-US"/>
        </a:p>
      </dgm:t>
    </dgm:pt>
    <dgm:pt modelId="{E513F915-4553-4269-BE09-0F10EE3B494E}" type="sibTrans" cxnId="{D4902BFF-832D-478F-B96D-CF3D6CDCCE32}">
      <dgm:prSet/>
      <dgm:spPr/>
      <dgm:t>
        <a:bodyPr/>
        <a:lstStyle/>
        <a:p>
          <a:endParaRPr lang="en-US"/>
        </a:p>
      </dgm:t>
    </dgm:pt>
    <dgm:pt modelId="{51F60EA7-F792-4C0D-BAA9-53B7D149AD3E}" type="pres">
      <dgm:prSet presAssocID="{32317F56-99BB-42BF-865D-E2FE837C24EF}" presName="vert0" presStyleCnt="0">
        <dgm:presLayoutVars>
          <dgm:dir/>
          <dgm:animOne val="branch"/>
          <dgm:animLvl val="lvl"/>
        </dgm:presLayoutVars>
      </dgm:prSet>
      <dgm:spPr/>
    </dgm:pt>
    <dgm:pt modelId="{054943D1-A5C2-4DA4-AC99-3A9EF53ED8B2}" type="pres">
      <dgm:prSet presAssocID="{8C14A39C-EB3F-48C1-8711-94BC0DE10CC9}" presName="thickLine" presStyleLbl="alignNode1" presStyleIdx="0" presStyleCnt="4"/>
      <dgm:spPr/>
    </dgm:pt>
    <dgm:pt modelId="{490E5E3B-384B-430B-B332-6089C164DD4D}" type="pres">
      <dgm:prSet presAssocID="{8C14A39C-EB3F-48C1-8711-94BC0DE10CC9}" presName="horz1" presStyleCnt="0"/>
      <dgm:spPr/>
    </dgm:pt>
    <dgm:pt modelId="{2FA9DEA1-9281-4EBD-BC7A-7854011E9A6B}" type="pres">
      <dgm:prSet presAssocID="{8C14A39C-EB3F-48C1-8711-94BC0DE10CC9}" presName="tx1" presStyleLbl="revTx" presStyleIdx="0" presStyleCnt="4"/>
      <dgm:spPr/>
    </dgm:pt>
    <dgm:pt modelId="{BFAD268F-2C9C-49D2-892F-34F405DCBCEC}" type="pres">
      <dgm:prSet presAssocID="{8C14A39C-EB3F-48C1-8711-94BC0DE10CC9}" presName="vert1" presStyleCnt="0"/>
      <dgm:spPr/>
    </dgm:pt>
    <dgm:pt modelId="{5880EA4B-5618-4528-9BDD-7708DDA3D40F}" type="pres">
      <dgm:prSet presAssocID="{C19D8C19-0566-4A7A-B31D-3C5A189E573D}" presName="thickLine" presStyleLbl="alignNode1" presStyleIdx="1" presStyleCnt="4"/>
      <dgm:spPr/>
    </dgm:pt>
    <dgm:pt modelId="{749F629B-2C7C-4CAD-88F5-12BD5B71C896}" type="pres">
      <dgm:prSet presAssocID="{C19D8C19-0566-4A7A-B31D-3C5A189E573D}" presName="horz1" presStyleCnt="0"/>
      <dgm:spPr/>
    </dgm:pt>
    <dgm:pt modelId="{164E0C44-7B64-4ACE-A20B-5AF62BABEED0}" type="pres">
      <dgm:prSet presAssocID="{C19D8C19-0566-4A7A-B31D-3C5A189E573D}" presName="tx1" presStyleLbl="revTx" presStyleIdx="1" presStyleCnt="4"/>
      <dgm:spPr/>
    </dgm:pt>
    <dgm:pt modelId="{AD147369-E384-4346-87B3-6AE8CCAB43DF}" type="pres">
      <dgm:prSet presAssocID="{C19D8C19-0566-4A7A-B31D-3C5A189E573D}" presName="vert1" presStyleCnt="0"/>
      <dgm:spPr/>
    </dgm:pt>
    <dgm:pt modelId="{C2BFA3A9-E500-4C28-BCD3-D2D282B4FBA7}" type="pres">
      <dgm:prSet presAssocID="{E064B0CB-F9E6-45F4-BBE1-075A1C28F1C1}" presName="thickLine" presStyleLbl="alignNode1" presStyleIdx="2" presStyleCnt="4"/>
      <dgm:spPr/>
    </dgm:pt>
    <dgm:pt modelId="{1DD57B23-06C7-443E-BC94-233D5CEF441F}" type="pres">
      <dgm:prSet presAssocID="{E064B0CB-F9E6-45F4-BBE1-075A1C28F1C1}" presName="horz1" presStyleCnt="0"/>
      <dgm:spPr/>
    </dgm:pt>
    <dgm:pt modelId="{BAFC2D55-B478-4440-A387-51E0A4B0B470}" type="pres">
      <dgm:prSet presAssocID="{E064B0CB-F9E6-45F4-BBE1-075A1C28F1C1}" presName="tx1" presStyleLbl="revTx" presStyleIdx="2" presStyleCnt="4"/>
      <dgm:spPr/>
    </dgm:pt>
    <dgm:pt modelId="{2E4FCC46-5131-46BE-825D-FA63669BA741}" type="pres">
      <dgm:prSet presAssocID="{E064B0CB-F9E6-45F4-BBE1-075A1C28F1C1}" presName="vert1" presStyleCnt="0"/>
      <dgm:spPr/>
    </dgm:pt>
    <dgm:pt modelId="{1ADCBACC-DEE8-4827-89DF-2E77B03188F3}" type="pres">
      <dgm:prSet presAssocID="{F00A2662-FF01-4252-AE0B-B60BB3A845FB}" presName="thickLine" presStyleLbl="alignNode1" presStyleIdx="3" presStyleCnt="4"/>
      <dgm:spPr/>
    </dgm:pt>
    <dgm:pt modelId="{51DA9A2B-6ECC-47C0-9BCA-27F41F2413A0}" type="pres">
      <dgm:prSet presAssocID="{F00A2662-FF01-4252-AE0B-B60BB3A845FB}" presName="horz1" presStyleCnt="0"/>
      <dgm:spPr/>
    </dgm:pt>
    <dgm:pt modelId="{3BA8E171-67C2-48D1-A34E-C1BCEC8C009D}" type="pres">
      <dgm:prSet presAssocID="{F00A2662-FF01-4252-AE0B-B60BB3A845FB}" presName="tx1" presStyleLbl="revTx" presStyleIdx="3" presStyleCnt="4"/>
      <dgm:spPr/>
    </dgm:pt>
    <dgm:pt modelId="{023D7880-34ED-40FB-BD9E-4B72D47FB2B6}" type="pres">
      <dgm:prSet presAssocID="{F00A2662-FF01-4252-AE0B-B60BB3A845FB}" presName="vert1" presStyleCnt="0"/>
      <dgm:spPr/>
    </dgm:pt>
  </dgm:ptLst>
  <dgm:cxnLst>
    <dgm:cxn modelId="{2A012702-5BA9-4F1A-BDCD-01F3DC9EB4C3}" srcId="{32317F56-99BB-42BF-865D-E2FE837C24EF}" destId="{8C14A39C-EB3F-48C1-8711-94BC0DE10CC9}" srcOrd="0" destOrd="0" parTransId="{914C472B-B000-424C-A9B4-80676EE646A1}" sibTransId="{87676820-AFB4-4554-8778-7E0050C678A9}"/>
    <dgm:cxn modelId="{86C3483B-41DE-42B9-AEBE-32AF15415D6A}" type="presOf" srcId="{8C14A39C-EB3F-48C1-8711-94BC0DE10CC9}" destId="{2FA9DEA1-9281-4EBD-BC7A-7854011E9A6B}" srcOrd="0" destOrd="0" presId="urn:microsoft.com/office/officeart/2008/layout/LinedList"/>
    <dgm:cxn modelId="{BB16D76E-4B74-4E0D-8085-AEA1BF739541}" type="presOf" srcId="{32317F56-99BB-42BF-865D-E2FE837C24EF}" destId="{51F60EA7-F792-4C0D-BAA9-53B7D149AD3E}" srcOrd="0" destOrd="0" presId="urn:microsoft.com/office/officeart/2008/layout/LinedList"/>
    <dgm:cxn modelId="{EDB6F582-A38B-4D55-949E-19A870E69783}" type="presOf" srcId="{C19D8C19-0566-4A7A-B31D-3C5A189E573D}" destId="{164E0C44-7B64-4ACE-A20B-5AF62BABEED0}" srcOrd="0" destOrd="0" presId="urn:microsoft.com/office/officeart/2008/layout/LinedList"/>
    <dgm:cxn modelId="{578AA588-6A1B-42D1-8A31-5FE81BF78AD0}" type="presOf" srcId="{F00A2662-FF01-4252-AE0B-B60BB3A845FB}" destId="{3BA8E171-67C2-48D1-A34E-C1BCEC8C009D}" srcOrd="0" destOrd="0" presId="urn:microsoft.com/office/officeart/2008/layout/LinedList"/>
    <dgm:cxn modelId="{C8462D95-D4F1-442D-82BD-E000C8D6F284}" srcId="{32317F56-99BB-42BF-865D-E2FE837C24EF}" destId="{C19D8C19-0566-4A7A-B31D-3C5A189E573D}" srcOrd="1" destOrd="0" parTransId="{DABC6A37-EE31-440A-BC6C-7944C3CAF0FE}" sibTransId="{D5C7A8E6-AD59-4D40-9F65-3DCC066A6160}"/>
    <dgm:cxn modelId="{CAFF8DC3-D495-4E9D-9156-E18A081108AF}" type="presOf" srcId="{E064B0CB-F9E6-45F4-BBE1-075A1C28F1C1}" destId="{BAFC2D55-B478-4440-A387-51E0A4B0B470}" srcOrd="0" destOrd="0" presId="urn:microsoft.com/office/officeart/2008/layout/LinedList"/>
    <dgm:cxn modelId="{D358D1CA-B7A7-4EEF-BE2D-49C30B725ACA}" srcId="{32317F56-99BB-42BF-865D-E2FE837C24EF}" destId="{E064B0CB-F9E6-45F4-BBE1-075A1C28F1C1}" srcOrd="2" destOrd="0" parTransId="{3A1F861A-74E0-449B-A5EE-5DA845DD9010}" sibTransId="{BDABAB5D-D02B-49B2-BD73-046C3F4C387C}"/>
    <dgm:cxn modelId="{D4902BFF-832D-478F-B96D-CF3D6CDCCE32}" srcId="{32317F56-99BB-42BF-865D-E2FE837C24EF}" destId="{F00A2662-FF01-4252-AE0B-B60BB3A845FB}" srcOrd="3" destOrd="0" parTransId="{20CFCC7D-9D66-404A-B5B2-F09EFB4108C7}" sibTransId="{E513F915-4553-4269-BE09-0F10EE3B494E}"/>
    <dgm:cxn modelId="{701F3295-6EC1-47BF-B65F-7D130BCC545F}" type="presParOf" srcId="{51F60EA7-F792-4C0D-BAA9-53B7D149AD3E}" destId="{054943D1-A5C2-4DA4-AC99-3A9EF53ED8B2}" srcOrd="0" destOrd="0" presId="urn:microsoft.com/office/officeart/2008/layout/LinedList"/>
    <dgm:cxn modelId="{C6BA9211-5B69-466D-95C6-3B221234F05A}" type="presParOf" srcId="{51F60EA7-F792-4C0D-BAA9-53B7D149AD3E}" destId="{490E5E3B-384B-430B-B332-6089C164DD4D}" srcOrd="1" destOrd="0" presId="urn:microsoft.com/office/officeart/2008/layout/LinedList"/>
    <dgm:cxn modelId="{5F087AB3-D3E6-4666-BA19-6DD75A49E092}" type="presParOf" srcId="{490E5E3B-384B-430B-B332-6089C164DD4D}" destId="{2FA9DEA1-9281-4EBD-BC7A-7854011E9A6B}" srcOrd="0" destOrd="0" presId="urn:microsoft.com/office/officeart/2008/layout/LinedList"/>
    <dgm:cxn modelId="{4E129FFB-1254-474F-87B5-42F12B3FF486}" type="presParOf" srcId="{490E5E3B-384B-430B-B332-6089C164DD4D}" destId="{BFAD268F-2C9C-49D2-892F-34F405DCBCEC}" srcOrd="1" destOrd="0" presId="urn:microsoft.com/office/officeart/2008/layout/LinedList"/>
    <dgm:cxn modelId="{DD808391-B679-4FD7-809F-E52F2907D1C9}" type="presParOf" srcId="{51F60EA7-F792-4C0D-BAA9-53B7D149AD3E}" destId="{5880EA4B-5618-4528-9BDD-7708DDA3D40F}" srcOrd="2" destOrd="0" presId="urn:microsoft.com/office/officeart/2008/layout/LinedList"/>
    <dgm:cxn modelId="{8A47C4D3-B26F-4E91-B2BE-EDCB4C0956AF}" type="presParOf" srcId="{51F60EA7-F792-4C0D-BAA9-53B7D149AD3E}" destId="{749F629B-2C7C-4CAD-88F5-12BD5B71C896}" srcOrd="3" destOrd="0" presId="urn:microsoft.com/office/officeart/2008/layout/LinedList"/>
    <dgm:cxn modelId="{6DCF41D6-78CE-4358-AA0F-93813498D93A}" type="presParOf" srcId="{749F629B-2C7C-4CAD-88F5-12BD5B71C896}" destId="{164E0C44-7B64-4ACE-A20B-5AF62BABEED0}" srcOrd="0" destOrd="0" presId="urn:microsoft.com/office/officeart/2008/layout/LinedList"/>
    <dgm:cxn modelId="{B76BF32C-CD34-4965-98A8-27E559370586}" type="presParOf" srcId="{749F629B-2C7C-4CAD-88F5-12BD5B71C896}" destId="{AD147369-E384-4346-87B3-6AE8CCAB43DF}" srcOrd="1" destOrd="0" presId="urn:microsoft.com/office/officeart/2008/layout/LinedList"/>
    <dgm:cxn modelId="{FB220E6E-DBB2-4D38-A46D-44DCCFF367DF}" type="presParOf" srcId="{51F60EA7-F792-4C0D-BAA9-53B7D149AD3E}" destId="{C2BFA3A9-E500-4C28-BCD3-D2D282B4FBA7}" srcOrd="4" destOrd="0" presId="urn:microsoft.com/office/officeart/2008/layout/LinedList"/>
    <dgm:cxn modelId="{C2102D69-2A61-4DE8-8129-11515ACAA300}" type="presParOf" srcId="{51F60EA7-F792-4C0D-BAA9-53B7D149AD3E}" destId="{1DD57B23-06C7-443E-BC94-233D5CEF441F}" srcOrd="5" destOrd="0" presId="urn:microsoft.com/office/officeart/2008/layout/LinedList"/>
    <dgm:cxn modelId="{7678527C-EA9E-485F-A9E9-4F63AAC458DF}" type="presParOf" srcId="{1DD57B23-06C7-443E-BC94-233D5CEF441F}" destId="{BAFC2D55-B478-4440-A387-51E0A4B0B470}" srcOrd="0" destOrd="0" presId="urn:microsoft.com/office/officeart/2008/layout/LinedList"/>
    <dgm:cxn modelId="{7B872870-7725-40D1-98C8-4284D41600A1}" type="presParOf" srcId="{1DD57B23-06C7-443E-BC94-233D5CEF441F}" destId="{2E4FCC46-5131-46BE-825D-FA63669BA741}" srcOrd="1" destOrd="0" presId="urn:microsoft.com/office/officeart/2008/layout/LinedList"/>
    <dgm:cxn modelId="{4F0FB884-1050-422D-9F77-A9D50D915D08}" type="presParOf" srcId="{51F60EA7-F792-4C0D-BAA9-53B7D149AD3E}" destId="{1ADCBACC-DEE8-4827-89DF-2E77B03188F3}" srcOrd="6" destOrd="0" presId="urn:microsoft.com/office/officeart/2008/layout/LinedList"/>
    <dgm:cxn modelId="{EBB1D1A4-3750-4699-BE54-F0A965806C26}" type="presParOf" srcId="{51F60EA7-F792-4C0D-BAA9-53B7D149AD3E}" destId="{51DA9A2B-6ECC-47C0-9BCA-27F41F2413A0}" srcOrd="7" destOrd="0" presId="urn:microsoft.com/office/officeart/2008/layout/LinedList"/>
    <dgm:cxn modelId="{5C41ABDE-A1F7-43BD-9804-042F3601F41B}" type="presParOf" srcId="{51DA9A2B-6ECC-47C0-9BCA-27F41F2413A0}" destId="{3BA8E171-67C2-48D1-A34E-C1BCEC8C009D}" srcOrd="0" destOrd="0" presId="urn:microsoft.com/office/officeart/2008/layout/LinedList"/>
    <dgm:cxn modelId="{AB91B91F-0F13-432F-9FFE-72FB39FFF559}" type="presParOf" srcId="{51DA9A2B-6ECC-47C0-9BCA-27F41F2413A0}" destId="{023D7880-34ED-40FB-BD9E-4B72D47FB2B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101A15-B6B4-44DB-AEE2-62492927D592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A041246-F746-47AB-B753-5772C213178C}">
      <dgm:prSet/>
      <dgm:spPr/>
      <dgm:t>
        <a:bodyPr/>
        <a:lstStyle/>
        <a:p>
          <a:r>
            <a:rPr lang="en-US" dirty="0"/>
            <a:t>SME and transferable skills</a:t>
          </a:r>
        </a:p>
      </dgm:t>
    </dgm:pt>
    <dgm:pt modelId="{375F7E18-D660-4171-81E2-B57B2E8A16B8}" type="parTrans" cxnId="{39BFE4F9-498A-4D3B-8116-42F5C45EBB8F}">
      <dgm:prSet/>
      <dgm:spPr/>
      <dgm:t>
        <a:bodyPr/>
        <a:lstStyle/>
        <a:p>
          <a:endParaRPr lang="en-US"/>
        </a:p>
      </dgm:t>
    </dgm:pt>
    <dgm:pt modelId="{637FF32F-08B4-473E-9EE5-AEBCEA5D9E1D}" type="sibTrans" cxnId="{39BFE4F9-498A-4D3B-8116-42F5C45EBB8F}">
      <dgm:prSet/>
      <dgm:spPr/>
      <dgm:t>
        <a:bodyPr/>
        <a:lstStyle/>
        <a:p>
          <a:endParaRPr lang="en-US"/>
        </a:p>
      </dgm:t>
    </dgm:pt>
    <dgm:pt modelId="{EFB5151E-E720-4EDC-B0DA-81EBF41F0AFF}">
      <dgm:prSet/>
      <dgm:spPr/>
      <dgm:t>
        <a:bodyPr/>
        <a:lstStyle/>
        <a:p>
          <a:r>
            <a:rPr lang="en-US" dirty="0"/>
            <a:t>Mentorship</a:t>
          </a:r>
        </a:p>
      </dgm:t>
    </dgm:pt>
    <dgm:pt modelId="{F62BC26B-A901-4C9D-ABA1-71F7A2838662}" type="parTrans" cxnId="{E7536E58-43DE-4168-8C39-D0674044F0CE}">
      <dgm:prSet/>
      <dgm:spPr/>
      <dgm:t>
        <a:bodyPr/>
        <a:lstStyle/>
        <a:p>
          <a:endParaRPr lang="en-US"/>
        </a:p>
      </dgm:t>
    </dgm:pt>
    <dgm:pt modelId="{AC04E419-C4DB-4A02-A2F8-5A1C7B9FA345}" type="sibTrans" cxnId="{E7536E58-43DE-4168-8C39-D0674044F0CE}">
      <dgm:prSet/>
      <dgm:spPr/>
      <dgm:t>
        <a:bodyPr/>
        <a:lstStyle/>
        <a:p>
          <a:endParaRPr lang="en-US"/>
        </a:p>
      </dgm:t>
    </dgm:pt>
    <dgm:pt modelId="{01BBCD2A-363A-4441-BA91-CCC0A4F02242}">
      <dgm:prSet/>
      <dgm:spPr/>
      <dgm:t>
        <a:bodyPr/>
        <a:lstStyle/>
        <a:p>
          <a:r>
            <a:rPr lang="en-US" dirty="0"/>
            <a:t>Soft skills   </a:t>
          </a:r>
        </a:p>
      </dgm:t>
    </dgm:pt>
    <dgm:pt modelId="{65EBA636-C401-4700-B59B-E85886A7EA35}" type="parTrans" cxnId="{63FB6098-B725-421A-B8BF-9BE17557FA42}">
      <dgm:prSet/>
      <dgm:spPr/>
      <dgm:t>
        <a:bodyPr/>
        <a:lstStyle/>
        <a:p>
          <a:endParaRPr lang="en-US"/>
        </a:p>
      </dgm:t>
    </dgm:pt>
    <dgm:pt modelId="{789FB4ED-65BA-4CE2-9C0A-EE0F88CB13C7}" type="sibTrans" cxnId="{63FB6098-B725-421A-B8BF-9BE17557FA42}">
      <dgm:prSet/>
      <dgm:spPr/>
      <dgm:t>
        <a:bodyPr/>
        <a:lstStyle/>
        <a:p>
          <a:endParaRPr lang="en-US"/>
        </a:p>
      </dgm:t>
    </dgm:pt>
    <dgm:pt modelId="{51751140-55CF-44D0-9670-DC11B24FBEA6}">
      <dgm:prSet/>
      <dgm:spPr/>
      <dgm:t>
        <a:bodyPr/>
        <a:lstStyle/>
        <a:p>
          <a:r>
            <a:rPr lang="en-US"/>
            <a:t>Personal and collegial relationships</a:t>
          </a:r>
        </a:p>
      </dgm:t>
    </dgm:pt>
    <dgm:pt modelId="{98CFA543-92C1-4EC1-BEFC-A2BD85F8B928}" type="parTrans" cxnId="{E00A7559-34F7-42C5-A5B0-EE192845D294}">
      <dgm:prSet/>
      <dgm:spPr/>
      <dgm:t>
        <a:bodyPr/>
        <a:lstStyle/>
        <a:p>
          <a:endParaRPr lang="en-US"/>
        </a:p>
      </dgm:t>
    </dgm:pt>
    <dgm:pt modelId="{A366A133-D670-454B-84F8-D360B39BBF8D}" type="sibTrans" cxnId="{E00A7559-34F7-42C5-A5B0-EE192845D294}">
      <dgm:prSet/>
      <dgm:spPr/>
      <dgm:t>
        <a:bodyPr/>
        <a:lstStyle/>
        <a:p>
          <a:endParaRPr lang="en-US"/>
        </a:p>
      </dgm:t>
    </dgm:pt>
    <dgm:pt modelId="{0F621D9F-E179-4474-B44B-DE3DABA84F0F}">
      <dgm:prSet/>
      <dgm:spPr/>
      <dgm:t>
        <a:bodyPr/>
        <a:lstStyle/>
        <a:p>
          <a:endParaRPr lang="en-US" dirty="0"/>
        </a:p>
      </dgm:t>
    </dgm:pt>
    <dgm:pt modelId="{336787D3-4CC7-4D52-B088-167868DA13B6}" type="parTrans" cxnId="{5B513C7F-905B-4318-A64E-E43EBB28973D}">
      <dgm:prSet/>
      <dgm:spPr/>
      <dgm:t>
        <a:bodyPr/>
        <a:lstStyle/>
        <a:p>
          <a:endParaRPr lang="en-US"/>
        </a:p>
      </dgm:t>
    </dgm:pt>
    <dgm:pt modelId="{05A80FFD-0D98-4B77-B67B-6B791CA88038}" type="sibTrans" cxnId="{5B513C7F-905B-4318-A64E-E43EBB28973D}">
      <dgm:prSet/>
      <dgm:spPr/>
      <dgm:t>
        <a:bodyPr/>
        <a:lstStyle/>
        <a:p>
          <a:endParaRPr lang="en-US"/>
        </a:p>
      </dgm:t>
    </dgm:pt>
    <dgm:pt modelId="{ACFA1822-7C9F-43CF-9766-7FCB3272F3EA}" type="pres">
      <dgm:prSet presAssocID="{44101A15-B6B4-44DB-AEE2-62492927D592}" presName="vert0" presStyleCnt="0">
        <dgm:presLayoutVars>
          <dgm:dir/>
          <dgm:animOne val="branch"/>
          <dgm:animLvl val="lvl"/>
        </dgm:presLayoutVars>
      </dgm:prSet>
      <dgm:spPr/>
    </dgm:pt>
    <dgm:pt modelId="{786C440C-61A0-472A-839F-CA018A65FB9F}" type="pres">
      <dgm:prSet presAssocID="{BA041246-F746-47AB-B753-5772C213178C}" presName="thickLine" presStyleLbl="alignNode1" presStyleIdx="0" presStyleCnt="5"/>
      <dgm:spPr/>
    </dgm:pt>
    <dgm:pt modelId="{FDB17798-20F3-492A-9038-0137B8FEF427}" type="pres">
      <dgm:prSet presAssocID="{BA041246-F746-47AB-B753-5772C213178C}" presName="horz1" presStyleCnt="0"/>
      <dgm:spPr/>
    </dgm:pt>
    <dgm:pt modelId="{44D2D0D5-74BC-4D78-930D-8147D84D7AC8}" type="pres">
      <dgm:prSet presAssocID="{BA041246-F746-47AB-B753-5772C213178C}" presName="tx1" presStyleLbl="revTx" presStyleIdx="0" presStyleCnt="5"/>
      <dgm:spPr/>
    </dgm:pt>
    <dgm:pt modelId="{8EF7E6D9-365A-4440-9B09-34C1CB154C4A}" type="pres">
      <dgm:prSet presAssocID="{BA041246-F746-47AB-B753-5772C213178C}" presName="vert1" presStyleCnt="0"/>
      <dgm:spPr/>
    </dgm:pt>
    <dgm:pt modelId="{884154F9-BF95-4C1A-A8BB-965F1AC17029}" type="pres">
      <dgm:prSet presAssocID="{EFB5151E-E720-4EDC-B0DA-81EBF41F0AFF}" presName="thickLine" presStyleLbl="alignNode1" presStyleIdx="1" presStyleCnt="5"/>
      <dgm:spPr/>
    </dgm:pt>
    <dgm:pt modelId="{56FE33A6-3AAF-4FA4-BA7D-FDD7E91E0932}" type="pres">
      <dgm:prSet presAssocID="{EFB5151E-E720-4EDC-B0DA-81EBF41F0AFF}" presName="horz1" presStyleCnt="0"/>
      <dgm:spPr/>
    </dgm:pt>
    <dgm:pt modelId="{5F213CDD-B26B-4F1C-994C-CB5B3F28B29B}" type="pres">
      <dgm:prSet presAssocID="{EFB5151E-E720-4EDC-B0DA-81EBF41F0AFF}" presName="tx1" presStyleLbl="revTx" presStyleIdx="1" presStyleCnt="5"/>
      <dgm:spPr/>
    </dgm:pt>
    <dgm:pt modelId="{6402771A-9168-4B59-ABC6-996073636998}" type="pres">
      <dgm:prSet presAssocID="{EFB5151E-E720-4EDC-B0DA-81EBF41F0AFF}" presName="vert1" presStyleCnt="0"/>
      <dgm:spPr/>
    </dgm:pt>
    <dgm:pt modelId="{6CC86647-1A9A-480F-BA4A-253D58F5AE4F}" type="pres">
      <dgm:prSet presAssocID="{01BBCD2A-363A-4441-BA91-CCC0A4F02242}" presName="thickLine" presStyleLbl="alignNode1" presStyleIdx="2" presStyleCnt="5"/>
      <dgm:spPr/>
    </dgm:pt>
    <dgm:pt modelId="{C8FA6C09-6627-4B29-B993-3EC5D453EF0B}" type="pres">
      <dgm:prSet presAssocID="{01BBCD2A-363A-4441-BA91-CCC0A4F02242}" presName="horz1" presStyleCnt="0"/>
      <dgm:spPr/>
    </dgm:pt>
    <dgm:pt modelId="{F6C4E971-AA7A-40A6-91C7-FF2E6E7A7421}" type="pres">
      <dgm:prSet presAssocID="{01BBCD2A-363A-4441-BA91-CCC0A4F02242}" presName="tx1" presStyleLbl="revTx" presStyleIdx="2" presStyleCnt="5"/>
      <dgm:spPr/>
    </dgm:pt>
    <dgm:pt modelId="{98E23364-C17D-46B1-BC36-691E1FB4FC83}" type="pres">
      <dgm:prSet presAssocID="{01BBCD2A-363A-4441-BA91-CCC0A4F02242}" presName="vert1" presStyleCnt="0"/>
      <dgm:spPr/>
    </dgm:pt>
    <dgm:pt modelId="{AA922D5B-F8AC-4534-8410-3810C8EB6638}" type="pres">
      <dgm:prSet presAssocID="{51751140-55CF-44D0-9670-DC11B24FBEA6}" presName="thickLine" presStyleLbl="alignNode1" presStyleIdx="3" presStyleCnt="5"/>
      <dgm:spPr/>
    </dgm:pt>
    <dgm:pt modelId="{0AE4A672-47EB-4619-85AA-3D767AC6BDBE}" type="pres">
      <dgm:prSet presAssocID="{51751140-55CF-44D0-9670-DC11B24FBEA6}" presName="horz1" presStyleCnt="0"/>
      <dgm:spPr/>
    </dgm:pt>
    <dgm:pt modelId="{4FC637EE-656C-4155-AD32-BD0C89261325}" type="pres">
      <dgm:prSet presAssocID="{51751140-55CF-44D0-9670-DC11B24FBEA6}" presName="tx1" presStyleLbl="revTx" presStyleIdx="3" presStyleCnt="5"/>
      <dgm:spPr/>
    </dgm:pt>
    <dgm:pt modelId="{A19D40AF-60E0-4438-B1DC-D28521E82AA2}" type="pres">
      <dgm:prSet presAssocID="{51751140-55CF-44D0-9670-DC11B24FBEA6}" presName="vert1" presStyleCnt="0"/>
      <dgm:spPr/>
    </dgm:pt>
    <dgm:pt modelId="{DA6CC516-D14A-4D9A-9F98-B1A2C614BE09}" type="pres">
      <dgm:prSet presAssocID="{0F621D9F-E179-4474-B44B-DE3DABA84F0F}" presName="thickLine" presStyleLbl="alignNode1" presStyleIdx="4" presStyleCnt="5"/>
      <dgm:spPr/>
    </dgm:pt>
    <dgm:pt modelId="{DE74F2BF-FAAE-4659-BA74-2D9106D35718}" type="pres">
      <dgm:prSet presAssocID="{0F621D9F-E179-4474-B44B-DE3DABA84F0F}" presName="horz1" presStyleCnt="0"/>
      <dgm:spPr/>
    </dgm:pt>
    <dgm:pt modelId="{EAFA112E-7468-4907-9AED-CA55A26DC291}" type="pres">
      <dgm:prSet presAssocID="{0F621D9F-E179-4474-B44B-DE3DABA84F0F}" presName="tx1" presStyleLbl="revTx" presStyleIdx="4" presStyleCnt="5"/>
      <dgm:spPr/>
    </dgm:pt>
    <dgm:pt modelId="{91E97911-8AFC-492A-B7E3-662D5C36E8A3}" type="pres">
      <dgm:prSet presAssocID="{0F621D9F-E179-4474-B44B-DE3DABA84F0F}" presName="vert1" presStyleCnt="0"/>
      <dgm:spPr/>
    </dgm:pt>
  </dgm:ptLst>
  <dgm:cxnLst>
    <dgm:cxn modelId="{CA8F0F28-F694-490E-8BB6-7692CBB226D7}" type="presOf" srcId="{EFB5151E-E720-4EDC-B0DA-81EBF41F0AFF}" destId="{5F213CDD-B26B-4F1C-994C-CB5B3F28B29B}" srcOrd="0" destOrd="0" presId="urn:microsoft.com/office/officeart/2008/layout/LinedList"/>
    <dgm:cxn modelId="{25FF0446-D8E4-4B92-9495-6CF6FCC3C701}" type="presOf" srcId="{01BBCD2A-363A-4441-BA91-CCC0A4F02242}" destId="{F6C4E971-AA7A-40A6-91C7-FF2E6E7A7421}" srcOrd="0" destOrd="0" presId="urn:microsoft.com/office/officeart/2008/layout/LinedList"/>
    <dgm:cxn modelId="{B3A10156-969E-4227-B484-D7B7E7BA1F30}" type="presOf" srcId="{BA041246-F746-47AB-B753-5772C213178C}" destId="{44D2D0D5-74BC-4D78-930D-8147D84D7AC8}" srcOrd="0" destOrd="0" presId="urn:microsoft.com/office/officeart/2008/layout/LinedList"/>
    <dgm:cxn modelId="{E7536E58-43DE-4168-8C39-D0674044F0CE}" srcId="{44101A15-B6B4-44DB-AEE2-62492927D592}" destId="{EFB5151E-E720-4EDC-B0DA-81EBF41F0AFF}" srcOrd="1" destOrd="0" parTransId="{F62BC26B-A901-4C9D-ABA1-71F7A2838662}" sibTransId="{AC04E419-C4DB-4A02-A2F8-5A1C7B9FA345}"/>
    <dgm:cxn modelId="{E00A7559-34F7-42C5-A5B0-EE192845D294}" srcId="{44101A15-B6B4-44DB-AEE2-62492927D592}" destId="{51751140-55CF-44D0-9670-DC11B24FBEA6}" srcOrd="3" destOrd="0" parTransId="{98CFA543-92C1-4EC1-BEFC-A2BD85F8B928}" sibTransId="{A366A133-D670-454B-84F8-D360B39BBF8D}"/>
    <dgm:cxn modelId="{5B513C7F-905B-4318-A64E-E43EBB28973D}" srcId="{44101A15-B6B4-44DB-AEE2-62492927D592}" destId="{0F621D9F-E179-4474-B44B-DE3DABA84F0F}" srcOrd="4" destOrd="0" parTransId="{336787D3-4CC7-4D52-B088-167868DA13B6}" sibTransId="{05A80FFD-0D98-4B77-B67B-6B791CA88038}"/>
    <dgm:cxn modelId="{B8441C96-11F3-44C8-8B23-392A109E40F0}" type="presOf" srcId="{0F621D9F-E179-4474-B44B-DE3DABA84F0F}" destId="{EAFA112E-7468-4907-9AED-CA55A26DC291}" srcOrd="0" destOrd="0" presId="urn:microsoft.com/office/officeart/2008/layout/LinedList"/>
    <dgm:cxn modelId="{63FB6098-B725-421A-B8BF-9BE17557FA42}" srcId="{44101A15-B6B4-44DB-AEE2-62492927D592}" destId="{01BBCD2A-363A-4441-BA91-CCC0A4F02242}" srcOrd="2" destOrd="0" parTransId="{65EBA636-C401-4700-B59B-E85886A7EA35}" sibTransId="{789FB4ED-65BA-4CE2-9C0A-EE0F88CB13C7}"/>
    <dgm:cxn modelId="{B3FCD8D3-5811-4CC1-9633-19433EFF4ACF}" type="presOf" srcId="{44101A15-B6B4-44DB-AEE2-62492927D592}" destId="{ACFA1822-7C9F-43CF-9766-7FCB3272F3EA}" srcOrd="0" destOrd="0" presId="urn:microsoft.com/office/officeart/2008/layout/LinedList"/>
    <dgm:cxn modelId="{31EC38F7-4EDD-4B2A-8D6B-FDFA0A4DD79A}" type="presOf" srcId="{51751140-55CF-44D0-9670-DC11B24FBEA6}" destId="{4FC637EE-656C-4155-AD32-BD0C89261325}" srcOrd="0" destOrd="0" presId="urn:microsoft.com/office/officeart/2008/layout/LinedList"/>
    <dgm:cxn modelId="{39BFE4F9-498A-4D3B-8116-42F5C45EBB8F}" srcId="{44101A15-B6B4-44DB-AEE2-62492927D592}" destId="{BA041246-F746-47AB-B753-5772C213178C}" srcOrd="0" destOrd="0" parTransId="{375F7E18-D660-4171-81E2-B57B2E8A16B8}" sibTransId="{637FF32F-08B4-473E-9EE5-AEBCEA5D9E1D}"/>
    <dgm:cxn modelId="{096E3974-5231-49E9-B25D-3C93BE7127E7}" type="presParOf" srcId="{ACFA1822-7C9F-43CF-9766-7FCB3272F3EA}" destId="{786C440C-61A0-472A-839F-CA018A65FB9F}" srcOrd="0" destOrd="0" presId="urn:microsoft.com/office/officeart/2008/layout/LinedList"/>
    <dgm:cxn modelId="{67811388-F4C9-40E1-B43F-C2DB126386EE}" type="presParOf" srcId="{ACFA1822-7C9F-43CF-9766-7FCB3272F3EA}" destId="{FDB17798-20F3-492A-9038-0137B8FEF427}" srcOrd="1" destOrd="0" presId="urn:microsoft.com/office/officeart/2008/layout/LinedList"/>
    <dgm:cxn modelId="{D4AC3DAF-2187-4426-8217-18D582BE92D5}" type="presParOf" srcId="{FDB17798-20F3-492A-9038-0137B8FEF427}" destId="{44D2D0D5-74BC-4D78-930D-8147D84D7AC8}" srcOrd="0" destOrd="0" presId="urn:microsoft.com/office/officeart/2008/layout/LinedList"/>
    <dgm:cxn modelId="{CEC0ED9B-A818-46CF-9321-764623687D60}" type="presParOf" srcId="{FDB17798-20F3-492A-9038-0137B8FEF427}" destId="{8EF7E6D9-365A-4440-9B09-34C1CB154C4A}" srcOrd="1" destOrd="0" presId="urn:microsoft.com/office/officeart/2008/layout/LinedList"/>
    <dgm:cxn modelId="{F9A9772A-078D-4D8C-9EC8-741A5D44D120}" type="presParOf" srcId="{ACFA1822-7C9F-43CF-9766-7FCB3272F3EA}" destId="{884154F9-BF95-4C1A-A8BB-965F1AC17029}" srcOrd="2" destOrd="0" presId="urn:microsoft.com/office/officeart/2008/layout/LinedList"/>
    <dgm:cxn modelId="{B0B83B06-193B-44DF-9013-1F0CA692C554}" type="presParOf" srcId="{ACFA1822-7C9F-43CF-9766-7FCB3272F3EA}" destId="{56FE33A6-3AAF-4FA4-BA7D-FDD7E91E0932}" srcOrd="3" destOrd="0" presId="urn:microsoft.com/office/officeart/2008/layout/LinedList"/>
    <dgm:cxn modelId="{049D3E81-BD99-49B6-A2C2-68DE7DFF4920}" type="presParOf" srcId="{56FE33A6-3AAF-4FA4-BA7D-FDD7E91E0932}" destId="{5F213CDD-B26B-4F1C-994C-CB5B3F28B29B}" srcOrd="0" destOrd="0" presId="urn:microsoft.com/office/officeart/2008/layout/LinedList"/>
    <dgm:cxn modelId="{C7AE03DB-FC86-4313-BD82-78EB56F7E738}" type="presParOf" srcId="{56FE33A6-3AAF-4FA4-BA7D-FDD7E91E0932}" destId="{6402771A-9168-4B59-ABC6-996073636998}" srcOrd="1" destOrd="0" presId="urn:microsoft.com/office/officeart/2008/layout/LinedList"/>
    <dgm:cxn modelId="{A2CCE5DA-AFA3-48D2-B3C2-8F7D0DE8B5A0}" type="presParOf" srcId="{ACFA1822-7C9F-43CF-9766-7FCB3272F3EA}" destId="{6CC86647-1A9A-480F-BA4A-253D58F5AE4F}" srcOrd="4" destOrd="0" presId="urn:microsoft.com/office/officeart/2008/layout/LinedList"/>
    <dgm:cxn modelId="{7AF14EEE-8902-477C-97D1-00783C7F510F}" type="presParOf" srcId="{ACFA1822-7C9F-43CF-9766-7FCB3272F3EA}" destId="{C8FA6C09-6627-4B29-B993-3EC5D453EF0B}" srcOrd="5" destOrd="0" presId="urn:microsoft.com/office/officeart/2008/layout/LinedList"/>
    <dgm:cxn modelId="{94D37401-7FD4-40C4-81AF-20E2B07BB6D5}" type="presParOf" srcId="{C8FA6C09-6627-4B29-B993-3EC5D453EF0B}" destId="{F6C4E971-AA7A-40A6-91C7-FF2E6E7A7421}" srcOrd="0" destOrd="0" presId="urn:microsoft.com/office/officeart/2008/layout/LinedList"/>
    <dgm:cxn modelId="{327BB3D3-9EC2-4D3F-9A14-58B8813B5AAB}" type="presParOf" srcId="{C8FA6C09-6627-4B29-B993-3EC5D453EF0B}" destId="{98E23364-C17D-46B1-BC36-691E1FB4FC83}" srcOrd="1" destOrd="0" presId="urn:microsoft.com/office/officeart/2008/layout/LinedList"/>
    <dgm:cxn modelId="{99A4459F-4906-4E34-B4E7-1BE8725CC3FA}" type="presParOf" srcId="{ACFA1822-7C9F-43CF-9766-7FCB3272F3EA}" destId="{AA922D5B-F8AC-4534-8410-3810C8EB6638}" srcOrd="6" destOrd="0" presId="urn:microsoft.com/office/officeart/2008/layout/LinedList"/>
    <dgm:cxn modelId="{39005FC2-60F8-45D7-8B35-2DE9865DC741}" type="presParOf" srcId="{ACFA1822-7C9F-43CF-9766-7FCB3272F3EA}" destId="{0AE4A672-47EB-4619-85AA-3D767AC6BDBE}" srcOrd="7" destOrd="0" presId="urn:microsoft.com/office/officeart/2008/layout/LinedList"/>
    <dgm:cxn modelId="{81DBAB2F-2C42-4FF6-A969-BC815FD925B0}" type="presParOf" srcId="{0AE4A672-47EB-4619-85AA-3D767AC6BDBE}" destId="{4FC637EE-656C-4155-AD32-BD0C89261325}" srcOrd="0" destOrd="0" presId="urn:microsoft.com/office/officeart/2008/layout/LinedList"/>
    <dgm:cxn modelId="{9CB00C19-CD92-444E-A331-B32B074FAC98}" type="presParOf" srcId="{0AE4A672-47EB-4619-85AA-3D767AC6BDBE}" destId="{A19D40AF-60E0-4438-B1DC-D28521E82AA2}" srcOrd="1" destOrd="0" presId="urn:microsoft.com/office/officeart/2008/layout/LinedList"/>
    <dgm:cxn modelId="{1584E4EF-E2AC-42BE-8ECE-D9D035C5E34B}" type="presParOf" srcId="{ACFA1822-7C9F-43CF-9766-7FCB3272F3EA}" destId="{DA6CC516-D14A-4D9A-9F98-B1A2C614BE09}" srcOrd="8" destOrd="0" presId="urn:microsoft.com/office/officeart/2008/layout/LinedList"/>
    <dgm:cxn modelId="{8FFABB15-1042-4FA0-8222-3D075D867EEB}" type="presParOf" srcId="{ACFA1822-7C9F-43CF-9766-7FCB3272F3EA}" destId="{DE74F2BF-FAAE-4659-BA74-2D9106D35718}" srcOrd="9" destOrd="0" presId="urn:microsoft.com/office/officeart/2008/layout/LinedList"/>
    <dgm:cxn modelId="{30463F36-C818-4319-8218-8A61A819698D}" type="presParOf" srcId="{DE74F2BF-FAAE-4659-BA74-2D9106D35718}" destId="{EAFA112E-7468-4907-9AED-CA55A26DC291}" srcOrd="0" destOrd="0" presId="urn:microsoft.com/office/officeart/2008/layout/LinedList"/>
    <dgm:cxn modelId="{527824FC-8CF0-4E2F-9FE1-168143890F44}" type="presParOf" srcId="{DE74F2BF-FAAE-4659-BA74-2D9106D35718}" destId="{91E97911-8AFC-492A-B7E3-662D5C36E8A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C5DFB3C-3787-4B1D-8F37-72AB4667342B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CC8E3E-C4AE-40ED-866A-9797DE13F6E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4000" dirty="0"/>
            <a:t>Holistic approach</a:t>
          </a:r>
        </a:p>
      </dgm:t>
    </dgm:pt>
    <dgm:pt modelId="{011F178C-40AC-4184-B3A6-76CB77B58C8B}" type="parTrans" cxnId="{084A9C2C-6424-4B6A-8004-34C0C6693C08}">
      <dgm:prSet/>
      <dgm:spPr/>
      <dgm:t>
        <a:bodyPr/>
        <a:lstStyle/>
        <a:p>
          <a:endParaRPr lang="en-US"/>
        </a:p>
      </dgm:t>
    </dgm:pt>
    <dgm:pt modelId="{7658516B-EA95-4F13-B793-B1866915F29A}" type="sibTrans" cxnId="{084A9C2C-6424-4B6A-8004-34C0C6693C08}">
      <dgm:prSet/>
      <dgm:spPr/>
      <dgm:t>
        <a:bodyPr/>
        <a:lstStyle/>
        <a:p>
          <a:endParaRPr lang="en-US"/>
        </a:p>
      </dgm:t>
    </dgm:pt>
    <dgm:pt modelId="{BE0FF2E5-2336-4E41-9D04-E3C31D72CD9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4000" dirty="0"/>
            <a:t>Planned</a:t>
          </a:r>
          <a:r>
            <a:rPr lang="en-US" sz="2900" dirty="0"/>
            <a:t> </a:t>
          </a:r>
          <a:r>
            <a:rPr lang="en-US" sz="4000" dirty="0"/>
            <a:t>behavior</a:t>
          </a:r>
        </a:p>
      </dgm:t>
    </dgm:pt>
    <dgm:pt modelId="{05B613F0-6723-47B3-95AF-F3AC0A706165}" type="parTrans" cxnId="{8060704F-5EE3-486D-A141-A6940B1733EA}">
      <dgm:prSet/>
      <dgm:spPr/>
      <dgm:t>
        <a:bodyPr/>
        <a:lstStyle/>
        <a:p>
          <a:endParaRPr lang="en-US"/>
        </a:p>
      </dgm:t>
    </dgm:pt>
    <dgm:pt modelId="{62723DC9-1F84-46F1-954E-43FDCEE674FB}" type="sibTrans" cxnId="{8060704F-5EE3-486D-A141-A6940B1733EA}">
      <dgm:prSet/>
      <dgm:spPr/>
      <dgm:t>
        <a:bodyPr/>
        <a:lstStyle/>
        <a:p>
          <a:endParaRPr lang="en-US"/>
        </a:p>
      </dgm:t>
    </dgm:pt>
    <dgm:pt modelId="{75057416-1C70-4147-9DE6-2F28FC56845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4000" dirty="0"/>
            <a:t>Time</a:t>
          </a:r>
          <a:r>
            <a:rPr lang="en-US" sz="2800" dirty="0"/>
            <a:t> </a:t>
          </a:r>
          <a:r>
            <a:rPr lang="en-US" sz="4000" dirty="0"/>
            <a:t>management</a:t>
          </a:r>
        </a:p>
      </dgm:t>
    </dgm:pt>
    <dgm:pt modelId="{A7077983-B54A-49F2-8773-DCAE67CE339A}" type="parTrans" cxnId="{02878CDF-AECF-4865-8987-3EC56733DC30}">
      <dgm:prSet/>
      <dgm:spPr/>
      <dgm:t>
        <a:bodyPr/>
        <a:lstStyle/>
        <a:p>
          <a:endParaRPr lang="en-US"/>
        </a:p>
      </dgm:t>
    </dgm:pt>
    <dgm:pt modelId="{3216BB76-4E3B-432A-8B94-B2C07C266D73}" type="sibTrans" cxnId="{02878CDF-AECF-4865-8987-3EC56733DC30}">
      <dgm:prSet/>
      <dgm:spPr/>
      <dgm:t>
        <a:bodyPr/>
        <a:lstStyle/>
        <a:p>
          <a:endParaRPr lang="en-US"/>
        </a:p>
      </dgm:t>
    </dgm:pt>
    <dgm:pt modelId="{330037E9-772A-48A9-B069-0A95154B775F}" type="pres">
      <dgm:prSet presAssocID="{5C5DFB3C-3787-4B1D-8F37-72AB4667342B}" presName="root" presStyleCnt="0">
        <dgm:presLayoutVars>
          <dgm:dir/>
          <dgm:resizeHandles val="exact"/>
        </dgm:presLayoutVars>
      </dgm:prSet>
      <dgm:spPr/>
    </dgm:pt>
    <dgm:pt modelId="{5FF54D2B-D70F-4D80-A260-1B53BFA3570D}" type="pres">
      <dgm:prSet presAssocID="{E6CC8E3E-C4AE-40ED-866A-9797DE13F6E0}" presName="compNode" presStyleCnt="0"/>
      <dgm:spPr/>
    </dgm:pt>
    <dgm:pt modelId="{CE91C93B-0C45-4A8F-A3B4-E50F4F5D67A0}" type="pres">
      <dgm:prSet presAssocID="{E6CC8E3E-C4AE-40ED-866A-9797DE13F6E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139CDF63-546A-4B88-A6F8-03AA3292CEDE}" type="pres">
      <dgm:prSet presAssocID="{E6CC8E3E-C4AE-40ED-866A-9797DE13F6E0}" presName="spaceRect" presStyleCnt="0"/>
      <dgm:spPr/>
    </dgm:pt>
    <dgm:pt modelId="{E6BD74E2-EB87-41CE-88FD-8E309EFED41B}" type="pres">
      <dgm:prSet presAssocID="{E6CC8E3E-C4AE-40ED-866A-9797DE13F6E0}" presName="textRect" presStyleLbl="revTx" presStyleIdx="0" presStyleCnt="3">
        <dgm:presLayoutVars>
          <dgm:chMax val="1"/>
          <dgm:chPref val="1"/>
        </dgm:presLayoutVars>
      </dgm:prSet>
      <dgm:spPr/>
    </dgm:pt>
    <dgm:pt modelId="{E65A6882-6B67-4C9E-B708-1CD07FD4BCF0}" type="pres">
      <dgm:prSet presAssocID="{7658516B-EA95-4F13-B793-B1866915F29A}" presName="sibTrans" presStyleCnt="0"/>
      <dgm:spPr/>
    </dgm:pt>
    <dgm:pt modelId="{8BCDE675-9B6B-48F5-A4DA-3EA305EA672D}" type="pres">
      <dgm:prSet presAssocID="{BE0FF2E5-2336-4E41-9D04-E3C31D72CD9D}" presName="compNode" presStyleCnt="0"/>
      <dgm:spPr/>
    </dgm:pt>
    <dgm:pt modelId="{1FA14058-9F0A-4F27-86E6-25FC03ADD75C}" type="pres">
      <dgm:prSet presAssocID="{BE0FF2E5-2336-4E41-9D04-E3C31D72CD9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806B99D-185D-4ECF-B9BB-830BA0FAE5F4}" type="pres">
      <dgm:prSet presAssocID="{BE0FF2E5-2336-4E41-9D04-E3C31D72CD9D}" presName="spaceRect" presStyleCnt="0"/>
      <dgm:spPr/>
    </dgm:pt>
    <dgm:pt modelId="{7CA9278C-D83F-43B3-9962-5E4A97F70DF3}" type="pres">
      <dgm:prSet presAssocID="{BE0FF2E5-2336-4E41-9D04-E3C31D72CD9D}" presName="textRect" presStyleLbl="revTx" presStyleIdx="1" presStyleCnt="3">
        <dgm:presLayoutVars>
          <dgm:chMax val="1"/>
          <dgm:chPref val="1"/>
        </dgm:presLayoutVars>
      </dgm:prSet>
      <dgm:spPr/>
    </dgm:pt>
    <dgm:pt modelId="{5344009C-047F-4970-A23A-B86F451BF10F}" type="pres">
      <dgm:prSet presAssocID="{62723DC9-1F84-46F1-954E-43FDCEE674FB}" presName="sibTrans" presStyleCnt="0"/>
      <dgm:spPr/>
    </dgm:pt>
    <dgm:pt modelId="{F539646F-7A89-4CD7-9F80-609A320A31E6}" type="pres">
      <dgm:prSet presAssocID="{75057416-1C70-4147-9DE6-2F28FC568453}" presName="compNode" presStyleCnt="0"/>
      <dgm:spPr/>
    </dgm:pt>
    <dgm:pt modelId="{F97C1EA9-DE4F-436F-8C76-5338F498549B}" type="pres">
      <dgm:prSet presAssocID="{75057416-1C70-4147-9DE6-2F28FC56845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DFAA0136-1976-41BB-AC9F-76CE896C4A3F}" type="pres">
      <dgm:prSet presAssocID="{75057416-1C70-4147-9DE6-2F28FC568453}" presName="spaceRect" presStyleCnt="0"/>
      <dgm:spPr/>
    </dgm:pt>
    <dgm:pt modelId="{9770F903-B698-43A8-844C-2508D96668DE}" type="pres">
      <dgm:prSet presAssocID="{75057416-1C70-4147-9DE6-2F28FC568453}" presName="textRect" presStyleLbl="revTx" presStyleIdx="2" presStyleCnt="3" custScaleX="142349">
        <dgm:presLayoutVars>
          <dgm:chMax val="1"/>
          <dgm:chPref val="1"/>
        </dgm:presLayoutVars>
      </dgm:prSet>
      <dgm:spPr/>
    </dgm:pt>
  </dgm:ptLst>
  <dgm:cxnLst>
    <dgm:cxn modelId="{084A9C2C-6424-4B6A-8004-34C0C6693C08}" srcId="{5C5DFB3C-3787-4B1D-8F37-72AB4667342B}" destId="{E6CC8E3E-C4AE-40ED-866A-9797DE13F6E0}" srcOrd="0" destOrd="0" parTransId="{011F178C-40AC-4184-B3A6-76CB77B58C8B}" sibTransId="{7658516B-EA95-4F13-B793-B1866915F29A}"/>
    <dgm:cxn modelId="{87DFB74C-E721-4A75-ACF1-A2E752F931EF}" type="presOf" srcId="{BE0FF2E5-2336-4E41-9D04-E3C31D72CD9D}" destId="{7CA9278C-D83F-43B3-9962-5E4A97F70DF3}" srcOrd="0" destOrd="0" presId="urn:microsoft.com/office/officeart/2018/2/layout/IconLabelList"/>
    <dgm:cxn modelId="{8060704F-5EE3-486D-A141-A6940B1733EA}" srcId="{5C5DFB3C-3787-4B1D-8F37-72AB4667342B}" destId="{BE0FF2E5-2336-4E41-9D04-E3C31D72CD9D}" srcOrd="1" destOrd="0" parTransId="{05B613F0-6723-47B3-95AF-F3AC0A706165}" sibTransId="{62723DC9-1F84-46F1-954E-43FDCEE674FB}"/>
    <dgm:cxn modelId="{2D369B7F-6B49-46CE-8558-4A6804DD2BA4}" type="presOf" srcId="{E6CC8E3E-C4AE-40ED-866A-9797DE13F6E0}" destId="{E6BD74E2-EB87-41CE-88FD-8E309EFED41B}" srcOrd="0" destOrd="0" presId="urn:microsoft.com/office/officeart/2018/2/layout/IconLabelList"/>
    <dgm:cxn modelId="{593FBF89-A1A4-4B6E-997A-B5E4BDF5B271}" type="presOf" srcId="{5C5DFB3C-3787-4B1D-8F37-72AB4667342B}" destId="{330037E9-772A-48A9-B069-0A95154B775F}" srcOrd="0" destOrd="0" presId="urn:microsoft.com/office/officeart/2018/2/layout/IconLabelList"/>
    <dgm:cxn modelId="{02878CDF-AECF-4865-8987-3EC56733DC30}" srcId="{5C5DFB3C-3787-4B1D-8F37-72AB4667342B}" destId="{75057416-1C70-4147-9DE6-2F28FC568453}" srcOrd="2" destOrd="0" parTransId="{A7077983-B54A-49F2-8773-DCAE67CE339A}" sibTransId="{3216BB76-4E3B-432A-8B94-B2C07C266D73}"/>
    <dgm:cxn modelId="{597B9AE7-7CF4-4358-9C5E-DFA83FD56591}" type="presOf" srcId="{75057416-1C70-4147-9DE6-2F28FC568453}" destId="{9770F903-B698-43A8-844C-2508D96668DE}" srcOrd="0" destOrd="0" presId="urn:microsoft.com/office/officeart/2018/2/layout/IconLabelList"/>
    <dgm:cxn modelId="{99D6FBD5-7EED-406E-A8F9-E2D00EADDC93}" type="presParOf" srcId="{330037E9-772A-48A9-B069-0A95154B775F}" destId="{5FF54D2B-D70F-4D80-A260-1B53BFA3570D}" srcOrd="0" destOrd="0" presId="urn:microsoft.com/office/officeart/2018/2/layout/IconLabelList"/>
    <dgm:cxn modelId="{32F53230-390B-4C43-93AF-BF91650EA582}" type="presParOf" srcId="{5FF54D2B-D70F-4D80-A260-1B53BFA3570D}" destId="{CE91C93B-0C45-4A8F-A3B4-E50F4F5D67A0}" srcOrd="0" destOrd="0" presId="urn:microsoft.com/office/officeart/2018/2/layout/IconLabelList"/>
    <dgm:cxn modelId="{229D624F-82A3-4242-A758-4DABA40C9DBD}" type="presParOf" srcId="{5FF54D2B-D70F-4D80-A260-1B53BFA3570D}" destId="{139CDF63-546A-4B88-A6F8-03AA3292CEDE}" srcOrd="1" destOrd="0" presId="urn:microsoft.com/office/officeart/2018/2/layout/IconLabelList"/>
    <dgm:cxn modelId="{18085890-7B50-463E-AB6D-28DA49365E1A}" type="presParOf" srcId="{5FF54D2B-D70F-4D80-A260-1B53BFA3570D}" destId="{E6BD74E2-EB87-41CE-88FD-8E309EFED41B}" srcOrd="2" destOrd="0" presId="urn:microsoft.com/office/officeart/2018/2/layout/IconLabelList"/>
    <dgm:cxn modelId="{19AB497E-4EA6-4BFF-9EAA-28A95B183F52}" type="presParOf" srcId="{330037E9-772A-48A9-B069-0A95154B775F}" destId="{E65A6882-6B67-4C9E-B708-1CD07FD4BCF0}" srcOrd="1" destOrd="0" presId="urn:microsoft.com/office/officeart/2018/2/layout/IconLabelList"/>
    <dgm:cxn modelId="{5C4F5B6D-F7C7-4810-8F7F-1B683DF514C0}" type="presParOf" srcId="{330037E9-772A-48A9-B069-0A95154B775F}" destId="{8BCDE675-9B6B-48F5-A4DA-3EA305EA672D}" srcOrd="2" destOrd="0" presId="urn:microsoft.com/office/officeart/2018/2/layout/IconLabelList"/>
    <dgm:cxn modelId="{2A236836-DF55-4E36-9D3C-37CF1F7AA159}" type="presParOf" srcId="{8BCDE675-9B6B-48F5-A4DA-3EA305EA672D}" destId="{1FA14058-9F0A-4F27-86E6-25FC03ADD75C}" srcOrd="0" destOrd="0" presId="urn:microsoft.com/office/officeart/2018/2/layout/IconLabelList"/>
    <dgm:cxn modelId="{31357136-4111-41C4-9791-BD8526D17B8C}" type="presParOf" srcId="{8BCDE675-9B6B-48F5-A4DA-3EA305EA672D}" destId="{2806B99D-185D-4ECF-B9BB-830BA0FAE5F4}" srcOrd="1" destOrd="0" presId="urn:microsoft.com/office/officeart/2018/2/layout/IconLabelList"/>
    <dgm:cxn modelId="{991F597D-B721-4C23-A16A-983287857C95}" type="presParOf" srcId="{8BCDE675-9B6B-48F5-A4DA-3EA305EA672D}" destId="{7CA9278C-D83F-43B3-9962-5E4A97F70DF3}" srcOrd="2" destOrd="0" presId="urn:microsoft.com/office/officeart/2018/2/layout/IconLabelList"/>
    <dgm:cxn modelId="{171FB28E-E3D0-4F73-B0FD-F113748EA544}" type="presParOf" srcId="{330037E9-772A-48A9-B069-0A95154B775F}" destId="{5344009C-047F-4970-A23A-B86F451BF10F}" srcOrd="3" destOrd="0" presId="urn:microsoft.com/office/officeart/2018/2/layout/IconLabelList"/>
    <dgm:cxn modelId="{D998ADFC-6EC7-40B9-B72B-9B2FCDFF375E}" type="presParOf" srcId="{330037E9-772A-48A9-B069-0A95154B775F}" destId="{F539646F-7A89-4CD7-9F80-609A320A31E6}" srcOrd="4" destOrd="0" presId="urn:microsoft.com/office/officeart/2018/2/layout/IconLabelList"/>
    <dgm:cxn modelId="{0DD164F5-F18D-4DF0-8FBA-F5FF75175AD9}" type="presParOf" srcId="{F539646F-7A89-4CD7-9F80-609A320A31E6}" destId="{F97C1EA9-DE4F-436F-8C76-5338F498549B}" srcOrd="0" destOrd="0" presId="urn:microsoft.com/office/officeart/2018/2/layout/IconLabelList"/>
    <dgm:cxn modelId="{4639F03F-E5AD-46B5-B7C7-86AAD760463E}" type="presParOf" srcId="{F539646F-7A89-4CD7-9F80-609A320A31E6}" destId="{DFAA0136-1976-41BB-AC9F-76CE896C4A3F}" srcOrd="1" destOrd="0" presId="urn:microsoft.com/office/officeart/2018/2/layout/IconLabelList"/>
    <dgm:cxn modelId="{85165E34-C4CF-4128-9AAB-EA00CC8D4CBF}" type="presParOf" srcId="{F539646F-7A89-4CD7-9F80-609A320A31E6}" destId="{9770F903-B698-43A8-844C-2508D96668D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0C9FF41-100C-4D16-8194-AE4997E4B92E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00BB2D6-EA7F-4446-A1B4-2D5231528DD0}">
      <dgm:prSet/>
      <dgm:spPr/>
      <dgm:t>
        <a:bodyPr/>
        <a:lstStyle/>
        <a:p>
          <a:r>
            <a:rPr lang="en-US" dirty="0"/>
            <a:t>Intercultural competence</a:t>
          </a:r>
        </a:p>
      </dgm:t>
    </dgm:pt>
    <dgm:pt modelId="{1C6926FD-61F5-4DE3-AC4A-7F5EB03B1BB9}" type="parTrans" cxnId="{CCBD0485-E969-4EC3-BDCB-568307749B8D}">
      <dgm:prSet/>
      <dgm:spPr/>
      <dgm:t>
        <a:bodyPr/>
        <a:lstStyle/>
        <a:p>
          <a:endParaRPr lang="en-US"/>
        </a:p>
      </dgm:t>
    </dgm:pt>
    <dgm:pt modelId="{B5F13244-071C-4D69-9486-C91492E77B27}" type="sibTrans" cxnId="{CCBD0485-E969-4EC3-BDCB-568307749B8D}">
      <dgm:prSet/>
      <dgm:spPr/>
      <dgm:t>
        <a:bodyPr/>
        <a:lstStyle/>
        <a:p>
          <a:endParaRPr lang="en-US"/>
        </a:p>
      </dgm:t>
    </dgm:pt>
    <dgm:pt modelId="{349BC5F4-3CD1-43E9-9945-B69542302D74}">
      <dgm:prSet/>
      <dgm:spPr/>
      <dgm:t>
        <a:bodyPr/>
        <a:lstStyle/>
        <a:p>
          <a:r>
            <a:rPr lang="en-US" dirty="0"/>
            <a:t>Social engineering threats</a:t>
          </a:r>
        </a:p>
      </dgm:t>
    </dgm:pt>
    <dgm:pt modelId="{27DEB2D5-4FD0-4893-9338-06341F5A9E68}" type="parTrans" cxnId="{E6749E24-F742-442B-BB67-259F902D72E2}">
      <dgm:prSet/>
      <dgm:spPr/>
      <dgm:t>
        <a:bodyPr/>
        <a:lstStyle/>
        <a:p>
          <a:endParaRPr lang="en-US"/>
        </a:p>
      </dgm:t>
    </dgm:pt>
    <dgm:pt modelId="{DB48A166-9BC7-4C08-9C69-D4FABE377F10}" type="sibTrans" cxnId="{E6749E24-F742-442B-BB67-259F902D72E2}">
      <dgm:prSet/>
      <dgm:spPr/>
      <dgm:t>
        <a:bodyPr/>
        <a:lstStyle/>
        <a:p>
          <a:endParaRPr lang="en-US"/>
        </a:p>
      </dgm:t>
    </dgm:pt>
    <dgm:pt modelId="{E17C5C91-F9A9-4001-9208-038213D8F585}">
      <dgm:prSet/>
      <dgm:spPr/>
      <dgm:t>
        <a:bodyPr/>
        <a:lstStyle/>
        <a:p>
          <a:r>
            <a:rPr lang="en-US"/>
            <a:t>Benchmarks</a:t>
          </a:r>
        </a:p>
      </dgm:t>
    </dgm:pt>
    <dgm:pt modelId="{F6AF3B20-0D7C-4BE5-B093-69E27AB4FCA7}" type="parTrans" cxnId="{E4678A28-2738-4D2A-9AC2-E3ED6481F71B}">
      <dgm:prSet/>
      <dgm:spPr/>
      <dgm:t>
        <a:bodyPr/>
        <a:lstStyle/>
        <a:p>
          <a:endParaRPr lang="en-US"/>
        </a:p>
      </dgm:t>
    </dgm:pt>
    <dgm:pt modelId="{BB9E6CF8-C156-4B7B-B558-3804930871F5}" type="sibTrans" cxnId="{E4678A28-2738-4D2A-9AC2-E3ED6481F71B}">
      <dgm:prSet/>
      <dgm:spPr/>
      <dgm:t>
        <a:bodyPr/>
        <a:lstStyle/>
        <a:p>
          <a:endParaRPr lang="en-US"/>
        </a:p>
      </dgm:t>
    </dgm:pt>
    <dgm:pt modelId="{81B34226-C3E5-468E-80D7-BCF40E35D3B0}" type="pres">
      <dgm:prSet presAssocID="{20C9FF41-100C-4D16-8194-AE4997E4B92E}" presName="vert0" presStyleCnt="0">
        <dgm:presLayoutVars>
          <dgm:dir/>
          <dgm:animOne val="branch"/>
          <dgm:animLvl val="lvl"/>
        </dgm:presLayoutVars>
      </dgm:prSet>
      <dgm:spPr/>
    </dgm:pt>
    <dgm:pt modelId="{1573497F-0739-4AF0-A612-E35AAF3C88C0}" type="pres">
      <dgm:prSet presAssocID="{900BB2D6-EA7F-4446-A1B4-2D5231528DD0}" presName="thickLine" presStyleLbl="alignNode1" presStyleIdx="0" presStyleCnt="3"/>
      <dgm:spPr/>
    </dgm:pt>
    <dgm:pt modelId="{84007D49-7DA5-4FD8-A77E-09F37E70111D}" type="pres">
      <dgm:prSet presAssocID="{900BB2D6-EA7F-4446-A1B4-2D5231528DD0}" presName="horz1" presStyleCnt="0"/>
      <dgm:spPr/>
    </dgm:pt>
    <dgm:pt modelId="{EAF5A13A-849E-42FF-B11F-2ACF5D4C9063}" type="pres">
      <dgm:prSet presAssocID="{900BB2D6-EA7F-4446-A1B4-2D5231528DD0}" presName="tx1" presStyleLbl="revTx" presStyleIdx="0" presStyleCnt="3"/>
      <dgm:spPr/>
    </dgm:pt>
    <dgm:pt modelId="{45892488-597F-4A4F-84B9-B20BB6217F98}" type="pres">
      <dgm:prSet presAssocID="{900BB2D6-EA7F-4446-A1B4-2D5231528DD0}" presName="vert1" presStyleCnt="0"/>
      <dgm:spPr/>
    </dgm:pt>
    <dgm:pt modelId="{A68D6D01-DB36-4E4E-BCDA-B4E92C8D0763}" type="pres">
      <dgm:prSet presAssocID="{349BC5F4-3CD1-43E9-9945-B69542302D74}" presName="thickLine" presStyleLbl="alignNode1" presStyleIdx="1" presStyleCnt="3"/>
      <dgm:spPr/>
    </dgm:pt>
    <dgm:pt modelId="{484E4433-06CB-4AAA-A2E6-7583FEB921DA}" type="pres">
      <dgm:prSet presAssocID="{349BC5F4-3CD1-43E9-9945-B69542302D74}" presName="horz1" presStyleCnt="0"/>
      <dgm:spPr/>
    </dgm:pt>
    <dgm:pt modelId="{4A34092C-4A50-4C19-9C2B-33152B82FB83}" type="pres">
      <dgm:prSet presAssocID="{349BC5F4-3CD1-43E9-9945-B69542302D74}" presName="tx1" presStyleLbl="revTx" presStyleIdx="1" presStyleCnt="3"/>
      <dgm:spPr/>
    </dgm:pt>
    <dgm:pt modelId="{3920E99C-2CA5-4C78-8629-746987C0611D}" type="pres">
      <dgm:prSet presAssocID="{349BC5F4-3CD1-43E9-9945-B69542302D74}" presName="vert1" presStyleCnt="0"/>
      <dgm:spPr/>
    </dgm:pt>
    <dgm:pt modelId="{BAE96484-3493-4FF1-893A-E702EBCBC606}" type="pres">
      <dgm:prSet presAssocID="{E17C5C91-F9A9-4001-9208-038213D8F585}" presName="thickLine" presStyleLbl="alignNode1" presStyleIdx="2" presStyleCnt="3"/>
      <dgm:spPr/>
    </dgm:pt>
    <dgm:pt modelId="{DF841E19-06C2-4DB6-AB60-8E528297A960}" type="pres">
      <dgm:prSet presAssocID="{E17C5C91-F9A9-4001-9208-038213D8F585}" presName="horz1" presStyleCnt="0"/>
      <dgm:spPr/>
    </dgm:pt>
    <dgm:pt modelId="{765B4442-ADDC-44C6-98B5-5A31D6FB3696}" type="pres">
      <dgm:prSet presAssocID="{E17C5C91-F9A9-4001-9208-038213D8F585}" presName="tx1" presStyleLbl="revTx" presStyleIdx="2" presStyleCnt="3"/>
      <dgm:spPr/>
    </dgm:pt>
    <dgm:pt modelId="{AC7289C2-DAC8-4AF9-84D7-F8945DE7A178}" type="pres">
      <dgm:prSet presAssocID="{E17C5C91-F9A9-4001-9208-038213D8F585}" presName="vert1" presStyleCnt="0"/>
      <dgm:spPr/>
    </dgm:pt>
  </dgm:ptLst>
  <dgm:cxnLst>
    <dgm:cxn modelId="{E6749E24-F742-442B-BB67-259F902D72E2}" srcId="{20C9FF41-100C-4D16-8194-AE4997E4B92E}" destId="{349BC5F4-3CD1-43E9-9945-B69542302D74}" srcOrd="1" destOrd="0" parTransId="{27DEB2D5-4FD0-4893-9338-06341F5A9E68}" sibTransId="{DB48A166-9BC7-4C08-9C69-D4FABE377F10}"/>
    <dgm:cxn modelId="{E4678A28-2738-4D2A-9AC2-E3ED6481F71B}" srcId="{20C9FF41-100C-4D16-8194-AE4997E4B92E}" destId="{E17C5C91-F9A9-4001-9208-038213D8F585}" srcOrd="2" destOrd="0" parTransId="{F6AF3B20-0D7C-4BE5-B093-69E27AB4FCA7}" sibTransId="{BB9E6CF8-C156-4B7B-B558-3804930871F5}"/>
    <dgm:cxn modelId="{7A5EDE4C-0BBE-40DF-989E-BCC5723FC489}" type="presOf" srcId="{349BC5F4-3CD1-43E9-9945-B69542302D74}" destId="{4A34092C-4A50-4C19-9C2B-33152B82FB83}" srcOrd="0" destOrd="0" presId="urn:microsoft.com/office/officeart/2008/layout/LinedList"/>
    <dgm:cxn modelId="{CCBD0485-E969-4EC3-BDCB-568307749B8D}" srcId="{20C9FF41-100C-4D16-8194-AE4997E4B92E}" destId="{900BB2D6-EA7F-4446-A1B4-2D5231528DD0}" srcOrd="0" destOrd="0" parTransId="{1C6926FD-61F5-4DE3-AC4A-7F5EB03B1BB9}" sibTransId="{B5F13244-071C-4D69-9486-C91492E77B27}"/>
    <dgm:cxn modelId="{CA7F0191-AE02-465F-8069-49AAA59CA843}" type="presOf" srcId="{E17C5C91-F9A9-4001-9208-038213D8F585}" destId="{765B4442-ADDC-44C6-98B5-5A31D6FB3696}" srcOrd="0" destOrd="0" presId="urn:microsoft.com/office/officeart/2008/layout/LinedList"/>
    <dgm:cxn modelId="{9C5FC2BB-4A68-4DD9-AA33-265FCB857B13}" type="presOf" srcId="{20C9FF41-100C-4D16-8194-AE4997E4B92E}" destId="{81B34226-C3E5-468E-80D7-BCF40E35D3B0}" srcOrd="0" destOrd="0" presId="urn:microsoft.com/office/officeart/2008/layout/LinedList"/>
    <dgm:cxn modelId="{A9D927E7-86CC-493E-843F-0321F28E5DA4}" type="presOf" srcId="{900BB2D6-EA7F-4446-A1B4-2D5231528DD0}" destId="{EAF5A13A-849E-42FF-B11F-2ACF5D4C9063}" srcOrd="0" destOrd="0" presId="urn:microsoft.com/office/officeart/2008/layout/LinedList"/>
    <dgm:cxn modelId="{FF4D93E2-C253-46FE-A5F6-1BE2A1EA0967}" type="presParOf" srcId="{81B34226-C3E5-468E-80D7-BCF40E35D3B0}" destId="{1573497F-0739-4AF0-A612-E35AAF3C88C0}" srcOrd="0" destOrd="0" presId="urn:microsoft.com/office/officeart/2008/layout/LinedList"/>
    <dgm:cxn modelId="{A1107882-EF77-45DC-8554-A5D1DB2F3552}" type="presParOf" srcId="{81B34226-C3E5-468E-80D7-BCF40E35D3B0}" destId="{84007D49-7DA5-4FD8-A77E-09F37E70111D}" srcOrd="1" destOrd="0" presId="urn:microsoft.com/office/officeart/2008/layout/LinedList"/>
    <dgm:cxn modelId="{A5EA303A-DEA7-4524-B959-4DC10066CEE8}" type="presParOf" srcId="{84007D49-7DA5-4FD8-A77E-09F37E70111D}" destId="{EAF5A13A-849E-42FF-B11F-2ACF5D4C9063}" srcOrd="0" destOrd="0" presId="urn:microsoft.com/office/officeart/2008/layout/LinedList"/>
    <dgm:cxn modelId="{33D18D20-CFF0-465F-B89C-CAC20E45226C}" type="presParOf" srcId="{84007D49-7DA5-4FD8-A77E-09F37E70111D}" destId="{45892488-597F-4A4F-84B9-B20BB6217F98}" srcOrd="1" destOrd="0" presId="urn:microsoft.com/office/officeart/2008/layout/LinedList"/>
    <dgm:cxn modelId="{608D0C59-36D1-428A-B656-07046F0F8795}" type="presParOf" srcId="{81B34226-C3E5-468E-80D7-BCF40E35D3B0}" destId="{A68D6D01-DB36-4E4E-BCDA-B4E92C8D0763}" srcOrd="2" destOrd="0" presId="urn:microsoft.com/office/officeart/2008/layout/LinedList"/>
    <dgm:cxn modelId="{81285EAF-3C46-4960-B89D-6C9450E494FE}" type="presParOf" srcId="{81B34226-C3E5-468E-80D7-BCF40E35D3B0}" destId="{484E4433-06CB-4AAA-A2E6-7583FEB921DA}" srcOrd="3" destOrd="0" presId="urn:microsoft.com/office/officeart/2008/layout/LinedList"/>
    <dgm:cxn modelId="{868F8209-EBEC-4743-A5EC-1F150F1DEC1B}" type="presParOf" srcId="{484E4433-06CB-4AAA-A2E6-7583FEB921DA}" destId="{4A34092C-4A50-4C19-9C2B-33152B82FB83}" srcOrd="0" destOrd="0" presId="urn:microsoft.com/office/officeart/2008/layout/LinedList"/>
    <dgm:cxn modelId="{A039C8EF-43EA-4487-9746-615C76ACB6C5}" type="presParOf" srcId="{484E4433-06CB-4AAA-A2E6-7583FEB921DA}" destId="{3920E99C-2CA5-4C78-8629-746987C0611D}" srcOrd="1" destOrd="0" presId="urn:microsoft.com/office/officeart/2008/layout/LinedList"/>
    <dgm:cxn modelId="{39B6A0BB-5199-4D93-847F-A0C9FF1A1142}" type="presParOf" srcId="{81B34226-C3E5-468E-80D7-BCF40E35D3B0}" destId="{BAE96484-3493-4FF1-893A-E702EBCBC606}" srcOrd="4" destOrd="0" presId="urn:microsoft.com/office/officeart/2008/layout/LinedList"/>
    <dgm:cxn modelId="{526AEE5C-C60B-48DF-A6EC-E6AB1D377750}" type="presParOf" srcId="{81B34226-C3E5-468E-80D7-BCF40E35D3B0}" destId="{DF841E19-06C2-4DB6-AB60-8E528297A960}" srcOrd="5" destOrd="0" presId="urn:microsoft.com/office/officeart/2008/layout/LinedList"/>
    <dgm:cxn modelId="{44CD99D8-A495-44EC-BE34-4FB2184D1609}" type="presParOf" srcId="{DF841E19-06C2-4DB6-AB60-8E528297A960}" destId="{765B4442-ADDC-44C6-98B5-5A31D6FB3696}" srcOrd="0" destOrd="0" presId="urn:microsoft.com/office/officeart/2008/layout/LinedList"/>
    <dgm:cxn modelId="{E513495A-9C54-4D76-8639-9E92421FF63D}" type="presParOf" srcId="{DF841E19-06C2-4DB6-AB60-8E528297A960}" destId="{AC7289C2-DAC8-4AF9-84D7-F8945DE7A17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4D3EBE3-C30E-4BCC-B6EE-56CB67C03165}" type="doc">
      <dgm:prSet loTypeId="urn:microsoft.com/office/officeart/2005/8/layout/hList1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197B734-C871-48BA-9C9F-131F25E8DE6D}">
      <dgm:prSet/>
      <dgm:spPr/>
      <dgm:t>
        <a:bodyPr/>
        <a:lstStyle/>
        <a:p>
          <a:pPr rtl="0"/>
          <a:endParaRPr lang="en-US" dirty="0"/>
        </a:p>
      </dgm:t>
    </dgm:pt>
    <dgm:pt modelId="{C65ADCC7-843C-4582-B394-F416E6D0F856}" type="parTrans" cxnId="{BD9BD182-E0B6-4F32-9018-D08F9A86C601}">
      <dgm:prSet/>
      <dgm:spPr/>
      <dgm:t>
        <a:bodyPr/>
        <a:lstStyle/>
        <a:p>
          <a:endParaRPr lang="en-US"/>
        </a:p>
      </dgm:t>
    </dgm:pt>
    <dgm:pt modelId="{CC21F179-D472-4C18-B72C-037E46C649CF}" type="sibTrans" cxnId="{BD9BD182-E0B6-4F32-9018-D08F9A86C601}">
      <dgm:prSet/>
      <dgm:spPr/>
      <dgm:t>
        <a:bodyPr/>
        <a:lstStyle/>
        <a:p>
          <a:endParaRPr lang="en-US"/>
        </a:p>
      </dgm:t>
    </dgm:pt>
    <dgm:pt modelId="{49A4D7D4-28DF-4200-B5D3-E092C446E190}">
      <dgm:prSet/>
      <dgm:spPr/>
      <dgm:t>
        <a:bodyPr/>
        <a:lstStyle/>
        <a:p>
          <a:pPr rtl="0"/>
          <a:r>
            <a:rPr lang="en-US" dirty="0"/>
            <a:t> Make  time to discuss</a:t>
          </a:r>
        </a:p>
      </dgm:t>
    </dgm:pt>
    <dgm:pt modelId="{3C0DBBFC-0E79-44CB-A307-BE8692DB95E3}" type="parTrans" cxnId="{8D214644-FB7D-46AD-B92E-962A2A81BA79}">
      <dgm:prSet/>
      <dgm:spPr/>
      <dgm:t>
        <a:bodyPr/>
        <a:lstStyle/>
        <a:p>
          <a:endParaRPr lang="en-US"/>
        </a:p>
      </dgm:t>
    </dgm:pt>
    <dgm:pt modelId="{FF6787BC-7A50-4ED7-91E6-62DA2E60E0FE}" type="sibTrans" cxnId="{8D214644-FB7D-46AD-B92E-962A2A81BA79}">
      <dgm:prSet/>
      <dgm:spPr/>
      <dgm:t>
        <a:bodyPr/>
        <a:lstStyle/>
        <a:p>
          <a:endParaRPr lang="en-US"/>
        </a:p>
      </dgm:t>
    </dgm:pt>
    <dgm:pt modelId="{94C7F63C-239D-48D2-9548-F867FC8563A0}">
      <dgm:prSet/>
      <dgm:spPr/>
      <dgm:t>
        <a:bodyPr/>
        <a:lstStyle/>
        <a:p>
          <a:pPr rtl="0"/>
          <a:r>
            <a:rPr lang="en-US" dirty="0"/>
            <a:t> Explore differences</a:t>
          </a:r>
        </a:p>
      </dgm:t>
    </dgm:pt>
    <dgm:pt modelId="{F118184A-1545-449B-8492-D0A8DA8AF496}" type="parTrans" cxnId="{014F5DB9-0312-427A-A271-82A68316BF00}">
      <dgm:prSet/>
      <dgm:spPr/>
      <dgm:t>
        <a:bodyPr/>
        <a:lstStyle/>
        <a:p>
          <a:endParaRPr lang="en-US"/>
        </a:p>
      </dgm:t>
    </dgm:pt>
    <dgm:pt modelId="{465E9AF7-E696-4021-8B39-C3A484596289}" type="sibTrans" cxnId="{014F5DB9-0312-427A-A271-82A68316BF00}">
      <dgm:prSet/>
      <dgm:spPr/>
      <dgm:t>
        <a:bodyPr/>
        <a:lstStyle/>
        <a:p>
          <a:endParaRPr lang="en-US"/>
        </a:p>
      </dgm:t>
    </dgm:pt>
    <dgm:pt modelId="{BDD4DD21-F4A2-4C8D-9CBD-2F1AE30E468B}">
      <dgm:prSet/>
      <dgm:spPr/>
      <dgm:t>
        <a:bodyPr/>
        <a:lstStyle/>
        <a:p>
          <a:pPr rtl="0"/>
          <a:r>
            <a:rPr lang="en-US" dirty="0"/>
            <a:t> Encourage respect</a:t>
          </a:r>
        </a:p>
      </dgm:t>
    </dgm:pt>
    <dgm:pt modelId="{D9198048-674E-4F0F-A5DC-801192AF8C19}" type="parTrans" cxnId="{F3B14C19-5ABB-4891-A2E4-158E211AAC46}">
      <dgm:prSet/>
      <dgm:spPr/>
      <dgm:t>
        <a:bodyPr/>
        <a:lstStyle/>
        <a:p>
          <a:endParaRPr lang="en-US"/>
        </a:p>
      </dgm:t>
    </dgm:pt>
    <dgm:pt modelId="{6A2DB6BE-4BBC-412B-9D49-22660DE83828}" type="sibTrans" cxnId="{F3B14C19-5ABB-4891-A2E4-158E211AAC46}">
      <dgm:prSet/>
      <dgm:spPr/>
      <dgm:t>
        <a:bodyPr/>
        <a:lstStyle/>
        <a:p>
          <a:endParaRPr lang="en-US"/>
        </a:p>
      </dgm:t>
    </dgm:pt>
    <dgm:pt modelId="{8FA441D7-54E2-4C67-88B3-58316143EF73}">
      <dgm:prSet/>
      <dgm:spPr/>
      <dgm:t>
        <a:bodyPr/>
        <a:lstStyle/>
        <a:p>
          <a:pPr rtl="0"/>
          <a:r>
            <a:rPr lang="en-US" dirty="0"/>
            <a:t>Take responsibility</a:t>
          </a:r>
        </a:p>
      </dgm:t>
    </dgm:pt>
    <dgm:pt modelId="{EE432016-CB59-4D78-B971-6728E3CA2DCA}" type="parTrans" cxnId="{41E1DA9E-A7CB-4693-9E75-27093CB69C64}">
      <dgm:prSet/>
      <dgm:spPr/>
      <dgm:t>
        <a:bodyPr/>
        <a:lstStyle/>
        <a:p>
          <a:endParaRPr lang="en-US"/>
        </a:p>
      </dgm:t>
    </dgm:pt>
    <dgm:pt modelId="{7979F62B-45AC-46A7-BE19-D8BC6F7DBB95}" type="sibTrans" cxnId="{41E1DA9E-A7CB-4693-9E75-27093CB69C64}">
      <dgm:prSet/>
      <dgm:spPr/>
      <dgm:t>
        <a:bodyPr/>
        <a:lstStyle/>
        <a:p>
          <a:endParaRPr lang="en-US"/>
        </a:p>
      </dgm:t>
    </dgm:pt>
    <dgm:pt modelId="{E32E73E3-813F-441D-A173-BEB1C98C659C}" type="pres">
      <dgm:prSet presAssocID="{A4D3EBE3-C30E-4BCC-B6EE-56CB67C03165}" presName="Name0" presStyleCnt="0">
        <dgm:presLayoutVars>
          <dgm:dir/>
          <dgm:animLvl val="lvl"/>
          <dgm:resizeHandles val="exact"/>
        </dgm:presLayoutVars>
      </dgm:prSet>
      <dgm:spPr/>
    </dgm:pt>
    <dgm:pt modelId="{3CEFD31B-C677-4E54-972E-4FCA16460B5C}" type="pres">
      <dgm:prSet presAssocID="{7197B734-C871-48BA-9C9F-131F25E8DE6D}" presName="composite" presStyleCnt="0"/>
      <dgm:spPr/>
    </dgm:pt>
    <dgm:pt modelId="{D26C6793-08AF-4E03-8A22-075FBEABA5E2}" type="pres">
      <dgm:prSet presAssocID="{7197B734-C871-48BA-9C9F-131F25E8DE6D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0401B677-922D-4729-85E9-6534391F84CA}" type="pres">
      <dgm:prSet presAssocID="{7197B734-C871-48BA-9C9F-131F25E8DE6D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F3B14C19-5ABB-4891-A2E4-158E211AAC46}" srcId="{7197B734-C871-48BA-9C9F-131F25E8DE6D}" destId="{BDD4DD21-F4A2-4C8D-9CBD-2F1AE30E468B}" srcOrd="2" destOrd="0" parTransId="{D9198048-674E-4F0F-A5DC-801192AF8C19}" sibTransId="{6A2DB6BE-4BBC-412B-9D49-22660DE83828}"/>
    <dgm:cxn modelId="{D9D5571B-9532-46D2-A556-10DE87FA10B7}" type="presOf" srcId="{A4D3EBE3-C30E-4BCC-B6EE-56CB67C03165}" destId="{E32E73E3-813F-441D-A173-BEB1C98C659C}" srcOrd="0" destOrd="0" presId="urn:microsoft.com/office/officeart/2005/8/layout/hList1"/>
    <dgm:cxn modelId="{83102028-DA6A-4804-8519-028E40D76442}" type="presOf" srcId="{7197B734-C871-48BA-9C9F-131F25E8DE6D}" destId="{D26C6793-08AF-4E03-8A22-075FBEABA5E2}" srcOrd="0" destOrd="0" presId="urn:microsoft.com/office/officeart/2005/8/layout/hList1"/>
    <dgm:cxn modelId="{9CD6D842-7430-4F86-A62E-74327A074B46}" type="presOf" srcId="{BDD4DD21-F4A2-4C8D-9CBD-2F1AE30E468B}" destId="{0401B677-922D-4729-85E9-6534391F84CA}" srcOrd="0" destOrd="2" presId="urn:microsoft.com/office/officeart/2005/8/layout/hList1"/>
    <dgm:cxn modelId="{8D214644-FB7D-46AD-B92E-962A2A81BA79}" srcId="{7197B734-C871-48BA-9C9F-131F25E8DE6D}" destId="{49A4D7D4-28DF-4200-B5D3-E092C446E190}" srcOrd="0" destOrd="0" parTransId="{3C0DBBFC-0E79-44CB-A307-BE8692DB95E3}" sibTransId="{FF6787BC-7A50-4ED7-91E6-62DA2E60E0FE}"/>
    <dgm:cxn modelId="{2A91A47D-AC60-41ED-A476-1E7A68DD21AF}" type="presOf" srcId="{94C7F63C-239D-48D2-9548-F867FC8563A0}" destId="{0401B677-922D-4729-85E9-6534391F84CA}" srcOrd="0" destOrd="1" presId="urn:microsoft.com/office/officeart/2005/8/layout/hList1"/>
    <dgm:cxn modelId="{BD9BD182-E0B6-4F32-9018-D08F9A86C601}" srcId="{A4D3EBE3-C30E-4BCC-B6EE-56CB67C03165}" destId="{7197B734-C871-48BA-9C9F-131F25E8DE6D}" srcOrd="0" destOrd="0" parTransId="{C65ADCC7-843C-4582-B394-F416E6D0F856}" sibTransId="{CC21F179-D472-4C18-B72C-037E46C649CF}"/>
    <dgm:cxn modelId="{FA2BBA88-F0BE-41E4-A209-842C050348DB}" type="presOf" srcId="{8FA441D7-54E2-4C67-88B3-58316143EF73}" destId="{0401B677-922D-4729-85E9-6534391F84CA}" srcOrd="0" destOrd="3" presId="urn:microsoft.com/office/officeart/2005/8/layout/hList1"/>
    <dgm:cxn modelId="{41E1DA9E-A7CB-4693-9E75-27093CB69C64}" srcId="{7197B734-C871-48BA-9C9F-131F25E8DE6D}" destId="{8FA441D7-54E2-4C67-88B3-58316143EF73}" srcOrd="3" destOrd="0" parTransId="{EE432016-CB59-4D78-B971-6728E3CA2DCA}" sibTransId="{7979F62B-45AC-46A7-BE19-D8BC6F7DBB95}"/>
    <dgm:cxn modelId="{F9EAC8B3-8249-4B12-A852-F37E5D602FFD}" type="presOf" srcId="{49A4D7D4-28DF-4200-B5D3-E092C446E190}" destId="{0401B677-922D-4729-85E9-6534391F84CA}" srcOrd="0" destOrd="0" presId="urn:microsoft.com/office/officeart/2005/8/layout/hList1"/>
    <dgm:cxn modelId="{014F5DB9-0312-427A-A271-82A68316BF00}" srcId="{7197B734-C871-48BA-9C9F-131F25E8DE6D}" destId="{94C7F63C-239D-48D2-9548-F867FC8563A0}" srcOrd="1" destOrd="0" parTransId="{F118184A-1545-449B-8492-D0A8DA8AF496}" sibTransId="{465E9AF7-E696-4021-8B39-C3A484596289}"/>
    <dgm:cxn modelId="{AD19A841-61FC-466C-B5BC-8A07390B8957}" type="presParOf" srcId="{E32E73E3-813F-441D-A173-BEB1C98C659C}" destId="{3CEFD31B-C677-4E54-972E-4FCA16460B5C}" srcOrd="0" destOrd="0" presId="urn:microsoft.com/office/officeart/2005/8/layout/hList1"/>
    <dgm:cxn modelId="{DCDDCCE9-9E96-4AB9-A1EA-F7DECA98921B}" type="presParOf" srcId="{3CEFD31B-C677-4E54-972E-4FCA16460B5C}" destId="{D26C6793-08AF-4E03-8A22-075FBEABA5E2}" srcOrd="0" destOrd="0" presId="urn:microsoft.com/office/officeart/2005/8/layout/hList1"/>
    <dgm:cxn modelId="{3A59BC12-F105-4233-962C-0C795FE42430}" type="presParOf" srcId="{3CEFD31B-C677-4E54-972E-4FCA16460B5C}" destId="{0401B677-922D-4729-85E9-6534391F84C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9B1467C-BFD9-43D5-848B-D6AE1B2C7F53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AB47E0B-8DD7-44EE-AF00-F515E56DD531}">
      <dgm:prSet/>
      <dgm:spPr/>
      <dgm:t>
        <a:bodyPr/>
        <a:lstStyle/>
        <a:p>
          <a:r>
            <a:rPr lang="en-US" dirty="0"/>
            <a:t>Clarify the issue</a:t>
          </a:r>
        </a:p>
      </dgm:t>
    </dgm:pt>
    <dgm:pt modelId="{1AD24249-7418-4314-AD8E-F491C4D8B50C}" type="parTrans" cxnId="{F675203C-F21A-4E91-95AA-0E9D95B2AE35}">
      <dgm:prSet/>
      <dgm:spPr/>
      <dgm:t>
        <a:bodyPr/>
        <a:lstStyle/>
        <a:p>
          <a:endParaRPr lang="en-US"/>
        </a:p>
      </dgm:t>
    </dgm:pt>
    <dgm:pt modelId="{FE9C859B-D6A0-44E8-8C68-3788B3D0EA9D}" type="sibTrans" cxnId="{F675203C-F21A-4E91-95AA-0E9D95B2AE35}">
      <dgm:prSet/>
      <dgm:spPr/>
      <dgm:t>
        <a:bodyPr/>
        <a:lstStyle/>
        <a:p>
          <a:endParaRPr lang="en-US"/>
        </a:p>
      </dgm:t>
    </dgm:pt>
    <dgm:pt modelId="{58C24CCD-BCAA-412A-9562-3C2A272ED314}">
      <dgm:prSet/>
      <dgm:spPr/>
      <dgm:t>
        <a:bodyPr/>
        <a:lstStyle/>
        <a:p>
          <a:r>
            <a:rPr lang="en-US" dirty="0"/>
            <a:t>Address the issue</a:t>
          </a:r>
        </a:p>
      </dgm:t>
    </dgm:pt>
    <dgm:pt modelId="{F6666BB1-5135-4A6C-8AD5-D21090D2DBFA}" type="parTrans" cxnId="{36D03E86-4FDE-48F5-BE83-0046232F261A}">
      <dgm:prSet/>
      <dgm:spPr/>
      <dgm:t>
        <a:bodyPr/>
        <a:lstStyle/>
        <a:p>
          <a:endParaRPr lang="en-US"/>
        </a:p>
      </dgm:t>
    </dgm:pt>
    <dgm:pt modelId="{0851E166-D906-4C14-9279-5BDA96D8D2A3}" type="sibTrans" cxnId="{36D03E86-4FDE-48F5-BE83-0046232F261A}">
      <dgm:prSet/>
      <dgm:spPr/>
      <dgm:t>
        <a:bodyPr/>
        <a:lstStyle/>
        <a:p>
          <a:endParaRPr lang="en-US"/>
        </a:p>
      </dgm:t>
    </dgm:pt>
    <dgm:pt modelId="{EF67E56A-5407-42A9-B6CE-CE6433645208}">
      <dgm:prSet/>
      <dgm:spPr/>
      <dgm:t>
        <a:bodyPr/>
        <a:lstStyle/>
        <a:p>
          <a:r>
            <a:rPr lang="en-US" dirty="0"/>
            <a:t>Listen to the other side</a:t>
          </a:r>
        </a:p>
      </dgm:t>
    </dgm:pt>
    <dgm:pt modelId="{2B061B71-B5BD-4E0D-BDCB-3D1EFCC00AFF}" type="parTrans" cxnId="{E01F223D-3907-4A73-9E20-39D430D10624}">
      <dgm:prSet/>
      <dgm:spPr/>
      <dgm:t>
        <a:bodyPr/>
        <a:lstStyle/>
        <a:p>
          <a:endParaRPr lang="en-US"/>
        </a:p>
      </dgm:t>
    </dgm:pt>
    <dgm:pt modelId="{81F5192E-62EA-43DD-826D-C3508856088A}" type="sibTrans" cxnId="{E01F223D-3907-4A73-9E20-39D430D10624}">
      <dgm:prSet/>
      <dgm:spPr/>
      <dgm:t>
        <a:bodyPr/>
        <a:lstStyle/>
        <a:p>
          <a:endParaRPr lang="en-US"/>
        </a:p>
      </dgm:t>
    </dgm:pt>
    <dgm:pt modelId="{4800FD64-7184-42AE-8539-4446888090D3}">
      <dgm:prSet/>
      <dgm:spPr/>
      <dgm:t>
        <a:bodyPr/>
        <a:lstStyle/>
        <a:p>
          <a:r>
            <a:rPr lang="en-US" dirty="0"/>
            <a:t>Manage your way to resolution</a:t>
          </a:r>
        </a:p>
      </dgm:t>
    </dgm:pt>
    <dgm:pt modelId="{5772837F-F4D0-44BD-98A0-9646521460D7}" type="parTrans" cxnId="{202F59C5-9888-41FA-B44D-57BC11DF18A5}">
      <dgm:prSet/>
      <dgm:spPr/>
      <dgm:t>
        <a:bodyPr/>
        <a:lstStyle/>
        <a:p>
          <a:endParaRPr lang="en-US"/>
        </a:p>
      </dgm:t>
    </dgm:pt>
    <dgm:pt modelId="{595E2CF8-E7B0-47BB-AEC3-B739B54343B1}" type="sibTrans" cxnId="{202F59C5-9888-41FA-B44D-57BC11DF18A5}">
      <dgm:prSet/>
      <dgm:spPr/>
      <dgm:t>
        <a:bodyPr/>
        <a:lstStyle/>
        <a:p>
          <a:endParaRPr lang="en-US"/>
        </a:p>
      </dgm:t>
    </dgm:pt>
    <dgm:pt modelId="{04F9E2B2-B9B0-46B6-A7A9-11345658B56F}" type="pres">
      <dgm:prSet presAssocID="{E9B1467C-BFD9-43D5-848B-D6AE1B2C7F53}" presName="vert0" presStyleCnt="0">
        <dgm:presLayoutVars>
          <dgm:dir/>
          <dgm:animOne val="branch"/>
          <dgm:animLvl val="lvl"/>
        </dgm:presLayoutVars>
      </dgm:prSet>
      <dgm:spPr/>
    </dgm:pt>
    <dgm:pt modelId="{3F5EFF05-FD3F-4CF2-AC32-850AE6A7277A}" type="pres">
      <dgm:prSet presAssocID="{FAB47E0B-8DD7-44EE-AF00-F515E56DD531}" presName="thickLine" presStyleLbl="alignNode1" presStyleIdx="0" presStyleCnt="4"/>
      <dgm:spPr/>
    </dgm:pt>
    <dgm:pt modelId="{36C90D48-C104-450E-8579-748ED2048AF1}" type="pres">
      <dgm:prSet presAssocID="{FAB47E0B-8DD7-44EE-AF00-F515E56DD531}" presName="horz1" presStyleCnt="0"/>
      <dgm:spPr/>
    </dgm:pt>
    <dgm:pt modelId="{C1C7EB9F-285D-41AB-A584-835C3BF07F2B}" type="pres">
      <dgm:prSet presAssocID="{FAB47E0B-8DD7-44EE-AF00-F515E56DD531}" presName="tx1" presStyleLbl="revTx" presStyleIdx="0" presStyleCnt="4"/>
      <dgm:spPr/>
    </dgm:pt>
    <dgm:pt modelId="{920A3E19-5DB8-4011-9213-73F1D5E73141}" type="pres">
      <dgm:prSet presAssocID="{FAB47E0B-8DD7-44EE-AF00-F515E56DD531}" presName="vert1" presStyleCnt="0"/>
      <dgm:spPr/>
    </dgm:pt>
    <dgm:pt modelId="{7F5E06A1-72E5-47A4-864A-57670E62A6D9}" type="pres">
      <dgm:prSet presAssocID="{58C24CCD-BCAA-412A-9562-3C2A272ED314}" presName="thickLine" presStyleLbl="alignNode1" presStyleIdx="1" presStyleCnt="4"/>
      <dgm:spPr/>
    </dgm:pt>
    <dgm:pt modelId="{77036549-DD79-4871-B2D0-182DF92349BD}" type="pres">
      <dgm:prSet presAssocID="{58C24CCD-BCAA-412A-9562-3C2A272ED314}" presName="horz1" presStyleCnt="0"/>
      <dgm:spPr/>
    </dgm:pt>
    <dgm:pt modelId="{52EBCAC8-D553-4FC6-824F-D3EE082324D2}" type="pres">
      <dgm:prSet presAssocID="{58C24CCD-BCAA-412A-9562-3C2A272ED314}" presName="tx1" presStyleLbl="revTx" presStyleIdx="1" presStyleCnt="4"/>
      <dgm:spPr/>
    </dgm:pt>
    <dgm:pt modelId="{12772891-B4CB-4E93-B556-ADEA42F6646A}" type="pres">
      <dgm:prSet presAssocID="{58C24CCD-BCAA-412A-9562-3C2A272ED314}" presName="vert1" presStyleCnt="0"/>
      <dgm:spPr/>
    </dgm:pt>
    <dgm:pt modelId="{C4DD6EF8-2FAC-443C-8F12-AEF4A7A03B44}" type="pres">
      <dgm:prSet presAssocID="{EF67E56A-5407-42A9-B6CE-CE6433645208}" presName="thickLine" presStyleLbl="alignNode1" presStyleIdx="2" presStyleCnt="4"/>
      <dgm:spPr/>
    </dgm:pt>
    <dgm:pt modelId="{45CA7728-EF63-4114-9CC4-DC9D419381EA}" type="pres">
      <dgm:prSet presAssocID="{EF67E56A-5407-42A9-B6CE-CE6433645208}" presName="horz1" presStyleCnt="0"/>
      <dgm:spPr/>
    </dgm:pt>
    <dgm:pt modelId="{65CE318B-97FC-405B-8277-F737E2E929F2}" type="pres">
      <dgm:prSet presAssocID="{EF67E56A-5407-42A9-B6CE-CE6433645208}" presName="tx1" presStyleLbl="revTx" presStyleIdx="2" presStyleCnt="4"/>
      <dgm:spPr/>
    </dgm:pt>
    <dgm:pt modelId="{D80C6E19-5CAC-4193-A605-F8E7376EA573}" type="pres">
      <dgm:prSet presAssocID="{EF67E56A-5407-42A9-B6CE-CE6433645208}" presName="vert1" presStyleCnt="0"/>
      <dgm:spPr/>
    </dgm:pt>
    <dgm:pt modelId="{6A6D0F36-32E0-4E99-8AD3-C77C083E9FFB}" type="pres">
      <dgm:prSet presAssocID="{4800FD64-7184-42AE-8539-4446888090D3}" presName="thickLine" presStyleLbl="alignNode1" presStyleIdx="3" presStyleCnt="4"/>
      <dgm:spPr/>
    </dgm:pt>
    <dgm:pt modelId="{F25DB9EE-3F9F-4957-AC33-B2D3E2706BFA}" type="pres">
      <dgm:prSet presAssocID="{4800FD64-7184-42AE-8539-4446888090D3}" presName="horz1" presStyleCnt="0"/>
      <dgm:spPr/>
    </dgm:pt>
    <dgm:pt modelId="{D555BD87-7078-4EC1-97CF-43AD43D58FF2}" type="pres">
      <dgm:prSet presAssocID="{4800FD64-7184-42AE-8539-4446888090D3}" presName="tx1" presStyleLbl="revTx" presStyleIdx="3" presStyleCnt="4"/>
      <dgm:spPr/>
    </dgm:pt>
    <dgm:pt modelId="{56852E23-BC2C-47BF-B412-F93FD44283E6}" type="pres">
      <dgm:prSet presAssocID="{4800FD64-7184-42AE-8539-4446888090D3}" presName="vert1" presStyleCnt="0"/>
      <dgm:spPr/>
    </dgm:pt>
  </dgm:ptLst>
  <dgm:cxnLst>
    <dgm:cxn modelId="{47A8D30D-375E-4741-B4C4-219B43E09158}" type="presOf" srcId="{FAB47E0B-8DD7-44EE-AF00-F515E56DD531}" destId="{C1C7EB9F-285D-41AB-A584-835C3BF07F2B}" srcOrd="0" destOrd="0" presId="urn:microsoft.com/office/officeart/2008/layout/LinedList"/>
    <dgm:cxn modelId="{DE82AD3A-2F78-4FE8-80D4-4AAB14887891}" type="presOf" srcId="{58C24CCD-BCAA-412A-9562-3C2A272ED314}" destId="{52EBCAC8-D553-4FC6-824F-D3EE082324D2}" srcOrd="0" destOrd="0" presId="urn:microsoft.com/office/officeart/2008/layout/LinedList"/>
    <dgm:cxn modelId="{F675203C-F21A-4E91-95AA-0E9D95B2AE35}" srcId="{E9B1467C-BFD9-43D5-848B-D6AE1B2C7F53}" destId="{FAB47E0B-8DD7-44EE-AF00-F515E56DD531}" srcOrd="0" destOrd="0" parTransId="{1AD24249-7418-4314-AD8E-F491C4D8B50C}" sibTransId="{FE9C859B-D6A0-44E8-8C68-3788B3D0EA9D}"/>
    <dgm:cxn modelId="{E01F223D-3907-4A73-9E20-39D430D10624}" srcId="{E9B1467C-BFD9-43D5-848B-D6AE1B2C7F53}" destId="{EF67E56A-5407-42A9-B6CE-CE6433645208}" srcOrd="2" destOrd="0" parTransId="{2B061B71-B5BD-4E0D-BDCB-3D1EFCC00AFF}" sibTransId="{81F5192E-62EA-43DD-826D-C3508856088A}"/>
    <dgm:cxn modelId="{36D03E86-4FDE-48F5-BE83-0046232F261A}" srcId="{E9B1467C-BFD9-43D5-848B-D6AE1B2C7F53}" destId="{58C24CCD-BCAA-412A-9562-3C2A272ED314}" srcOrd="1" destOrd="0" parTransId="{F6666BB1-5135-4A6C-8AD5-D21090D2DBFA}" sibTransId="{0851E166-D906-4C14-9279-5BDA96D8D2A3}"/>
    <dgm:cxn modelId="{AC78CD93-3256-44A8-B89A-DC5DF9BD9927}" type="presOf" srcId="{EF67E56A-5407-42A9-B6CE-CE6433645208}" destId="{65CE318B-97FC-405B-8277-F737E2E929F2}" srcOrd="0" destOrd="0" presId="urn:microsoft.com/office/officeart/2008/layout/LinedList"/>
    <dgm:cxn modelId="{202F59C5-9888-41FA-B44D-57BC11DF18A5}" srcId="{E9B1467C-BFD9-43D5-848B-D6AE1B2C7F53}" destId="{4800FD64-7184-42AE-8539-4446888090D3}" srcOrd="3" destOrd="0" parTransId="{5772837F-F4D0-44BD-98A0-9646521460D7}" sibTransId="{595E2CF8-E7B0-47BB-AEC3-B739B54343B1}"/>
    <dgm:cxn modelId="{F0A9EEE0-1734-454A-A5C3-D2D711237B71}" type="presOf" srcId="{4800FD64-7184-42AE-8539-4446888090D3}" destId="{D555BD87-7078-4EC1-97CF-43AD43D58FF2}" srcOrd="0" destOrd="0" presId="urn:microsoft.com/office/officeart/2008/layout/LinedList"/>
    <dgm:cxn modelId="{BF5BB5F7-5C37-4A94-A34B-BA946AF1342D}" type="presOf" srcId="{E9B1467C-BFD9-43D5-848B-D6AE1B2C7F53}" destId="{04F9E2B2-B9B0-46B6-A7A9-11345658B56F}" srcOrd="0" destOrd="0" presId="urn:microsoft.com/office/officeart/2008/layout/LinedList"/>
    <dgm:cxn modelId="{CF6D57EE-D55F-4119-B06C-662A3FA5B64C}" type="presParOf" srcId="{04F9E2B2-B9B0-46B6-A7A9-11345658B56F}" destId="{3F5EFF05-FD3F-4CF2-AC32-850AE6A7277A}" srcOrd="0" destOrd="0" presId="urn:microsoft.com/office/officeart/2008/layout/LinedList"/>
    <dgm:cxn modelId="{09376B2B-B16E-4F7C-A6BC-21AED94393C8}" type="presParOf" srcId="{04F9E2B2-B9B0-46B6-A7A9-11345658B56F}" destId="{36C90D48-C104-450E-8579-748ED2048AF1}" srcOrd="1" destOrd="0" presId="urn:microsoft.com/office/officeart/2008/layout/LinedList"/>
    <dgm:cxn modelId="{2C33F3C9-5A5A-4BE0-A32E-0137ABB9EC6E}" type="presParOf" srcId="{36C90D48-C104-450E-8579-748ED2048AF1}" destId="{C1C7EB9F-285D-41AB-A584-835C3BF07F2B}" srcOrd="0" destOrd="0" presId="urn:microsoft.com/office/officeart/2008/layout/LinedList"/>
    <dgm:cxn modelId="{B7CD595A-1698-4AB5-AE4A-A8218C7F4EDA}" type="presParOf" srcId="{36C90D48-C104-450E-8579-748ED2048AF1}" destId="{920A3E19-5DB8-4011-9213-73F1D5E73141}" srcOrd="1" destOrd="0" presId="urn:microsoft.com/office/officeart/2008/layout/LinedList"/>
    <dgm:cxn modelId="{D75C51A5-F01F-4CC8-91B8-F1E44685EEB6}" type="presParOf" srcId="{04F9E2B2-B9B0-46B6-A7A9-11345658B56F}" destId="{7F5E06A1-72E5-47A4-864A-57670E62A6D9}" srcOrd="2" destOrd="0" presId="urn:microsoft.com/office/officeart/2008/layout/LinedList"/>
    <dgm:cxn modelId="{C9F73430-8433-4756-BA8D-39C593B1A115}" type="presParOf" srcId="{04F9E2B2-B9B0-46B6-A7A9-11345658B56F}" destId="{77036549-DD79-4871-B2D0-182DF92349BD}" srcOrd="3" destOrd="0" presId="urn:microsoft.com/office/officeart/2008/layout/LinedList"/>
    <dgm:cxn modelId="{21599E4C-2EC3-4549-B9D3-776448F2618C}" type="presParOf" srcId="{77036549-DD79-4871-B2D0-182DF92349BD}" destId="{52EBCAC8-D553-4FC6-824F-D3EE082324D2}" srcOrd="0" destOrd="0" presId="urn:microsoft.com/office/officeart/2008/layout/LinedList"/>
    <dgm:cxn modelId="{46B7AA45-CB50-4474-8FE5-B01287702479}" type="presParOf" srcId="{77036549-DD79-4871-B2D0-182DF92349BD}" destId="{12772891-B4CB-4E93-B556-ADEA42F6646A}" srcOrd="1" destOrd="0" presId="urn:microsoft.com/office/officeart/2008/layout/LinedList"/>
    <dgm:cxn modelId="{4F8D1DD1-5912-4CD4-8F11-0B71FE81A32E}" type="presParOf" srcId="{04F9E2B2-B9B0-46B6-A7A9-11345658B56F}" destId="{C4DD6EF8-2FAC-443C-8F12-AEF4A7A03B44}" srcOrd="4" destOrd="0" presId="urn:microsoft.com/office/officeart/2008/layout/LinedList"/>
    <dgm:cxn modelId="{9CC57BAE-ABD0-4CAA-B7F6-15079FA4971C}" type="presParOf" srcId="{04F9E2B2-B9B0-46B6-A7A9-11345658B56F}" destId="{45CA7728-EF63-4114-9CC4-DC9D419381EA}" srcOrd="5" destOrd="0" presId="urn:microsoft.com/office/officeart/2008/layout/LinedList"/>
    <dgm:cxn modelId="{04CE3A31-38EC-4AD0-8F85-289FDDC29A23}" type="presParOf" srcId="{45CA7728-EF63-4114-9CC4-DC9D419381EA}" destId="{65CE318B-97FC-405B-8277-F737E2E929F2}" srcOrd="0" destOrd="0" presId="urn:microsoft.com/office/officeart/2008/layout/LinedList"/>
    <dgm:cxn modelId="{3A3562C3-250D-4944-BDB6-7993368E595B}" type="presParOf" srcId="{45CA7728-EF63-4114-9CC4-DC9D419381EA}" destId="{D80C6E19-5CAC-4193-A605-F8E7376EA573}" srcOrd="1" destOrd="0" presId="urn:microsoft.com/office/officeart/2008/layout/LinedList"/>
    <dgm:cxn modelId="{8E9F3545-8ADA-4E64-B2BA-6B74EC890DE2}" type="presParOf" srcId="{04F9E2B2-B9B0-46B6-A7A9-11345658B56F}" destId="{6A6D0F36-32E0-4E99-8AD3-C77C083E9FFB}" srcOrd="6" destOrd="0" presId="urn:microsoft.com/office/officeart/2008/layout/LinedList"/>
    <dgm:cxn modelId="{677FDB3A-CD96-4D2F-B972-09223E418F1D}" type="presParOf" srcId="{04F9E2B2-B9B0-46B6-A7A9-11345658B56F}" destId="{F25DB9EE-3F9F-4957-AC33-B2D3E2706BFA}" srcOrd="7" destOrd="0" presId="urn:microsoft.com/office/officeart/2008/layout/LinedList"/>
    <dgm:cxn modelId="{ED629B3A-866B-4084-A31B-AFB702D13A82}" type="presParOf" srcId="{F25DB9EE-3F9F-4957-AC33-B2D3E2706BFA}" destId="{D555BD87-7078-4EC1-97CF-43AD43D58FF2}" srcOrd="0" destOrd="0" presId="urn:microsoft.com/office/officeart/2008/layout/LinedList"/>
    <dgm:cxn modelId="{E2422170-CA0F-4FBE-8711-3FAB4EFDE148}" type="presParOf" srcId="{F25DB9EE-3F9F-4957-AC33-B2D3E2706BFA}" destId="{56852E23-BC2C-47BF-B412-F93FD44283E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CC0DFD7-A9E9-4B09-8811-DA8F07FC787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119F243-D50B-4162-A950-C9CAF87BD51C}">
      <dgm:prSet/>
      <dgm:spPr/>
      <dgm:t>
        <a:bodyPr/>
        <a:lstStyle/>
        <a:p>
          <a:r>
            <a:rPr lang="en-US" b="0" dirty="0"/>
            <a:t>What happened</a:t>
          </a:r>
        </a:p>
      </dgm:t>
    </dgm:pt>
    <dgm:pt modelId="{7032ECFF-924C-440D-BA77-116386E9FEA7}" type="parTrans" cxnId="{C21A1A51-8DE5-4549-A82D-907BC7B875EE}">
      <dgm:prSet/>
      <dgm:spPr/>
      <dgm:t>
        <a:bodyPr/>
        <a:lstStyle/>
        <a:p>
          <a:endParaRPr lang="en-US"/>
        </a:p>
      </dgm:t>
    </dgm:pt>
    <dgm:pt modelId="{AD95A59D-1437-4084-9D4A-5205AD2A4C64}" type="sibTrans" cxnId="{C21A1A51-8DE5-4549-A82D-907BC7B875EE}">
      <dgm:prSet/>
      <dgm:spPr/>
      <dgm:t>
        <a:bodyPr/>
        <a:lstStyle/>
        <a:p>
          <a:endParaRPr lang="en-US"/>
        </a:p>
      </dgm:t>
    </dgm:pt>
    <dgm:pt modelId="{043E312E-3087-4264-9925-FCF0358CAA94}">
      <dgm:prSet/>
      <dgm:spPr/>
      <dgm:t>
        <a:bodyPr/>
        <a:lstStyle/>
        <a:p>
          <a:r>
            <a:rPr lang="en-US" b="0" dirty="0"/>
            <a:t>Why it happened</a:t>
          </a:r>
        </a:p>
      </dgm:t>
    </dgm:pt>
    <dgm:pt modelId="{98E4F268-BEAE-4C8C-8181-3B1907C08B21}" type="parTrans" cxnId="{BDBD6372-B8B5-4DB0-9307-6803CC3DBC68}">
      <dgm:prSet/>
      <dgm:spPr/>
      <dgm:t>
        <a:bodyPr/>
        <a:lstStyle/>
        <a:p>
          <a:endParaRPr lang="en-US"/>
        </a:p>
      </dgm:t>
    </dgm:pt>
    <dgm:pt modelId="{908FC156-5F23-4AE7-AB93-BE86986790A1}" type="sibTrans" cxnId="{BDBD6372-B8B5-4DB0-9307-6803CC3DBC68}">
      <dgm:prSet/>
      <dgm:spPr/>
      <dgm:t>
        <a:bodyPr/>
        <a:lstStyle/>
        <a:p>
          <a:endParaRPr lang="en-US"/>
        </a:p>
      </dgm:t>
    </dgm:pt>
    <dgm:pt modelId="{3FAC20BE-9E63-4BF2-80D2-FE94D7B055A1}">
      <dgm:prSet/>
      <dgm:spPr/>
      <dgm:t>
        <a:bodyPr/>
        <a:lstStyle/>
        <a:p>
          <a:r>
            <a:rPr lang="en-US" b="0" dirty="0"/>
            <a:t>How to sustain strengths </a:t>
          </a:r>
        </a:p>
      </dgm:t>
    </dgm:pt>
    <dgm:pt modelId="{037795FC-1A5E-47A7-9353-01A39389D3A4}" type="parTrans" cxnId="{15F9358E-FAD5-4086-9DCF-59ADF8318910}">
      <dgm:prSet/>
      <dgm:spPr/>
      <dgm:t>
        <a:bodyPr/>
        <a:lstStyle/>
        <a:p>
          <a:endParaRPr lang="en-US"/>
        </a:p>
      </dgm:t>
    </dgm:pt>
    <dgm:pt modelId="{B538C280-3614-4DCB-A47F-6ACBB03728B7}" type="sibTrans" cxnId="{15F9358E-FAD5-4086-9DCF-59ADF8318910}">
      <dgm:prSet/>
      <dgm:spPr/>
      <dgm:t>
        <a:bodyPr/>
        <a:lstStyle/>
        <a:p>
          <a:endParaRPr lang="en-US"/>
        </a:p>
      </dgm:t>
    </dgm:pt>
    <dgm:pt modelId="{6C3A8944-ACB6-46B0-85BD-27F1C97DFA6B}">
      <dgm:prSet/>
      <dgm:spPr/>
      <dgm:t>
        <a:bodyPr/>
        <a:lstStyle/>
        <a:p>
          <a:r>
            <a:rPr lang="en-US" b="0" dirty="0"/>
            <a:t>How to improve on weakness</a:t>
          </a:r>
        </a:p>
      </dgm:t>
    </dgm:pt>
    <dgm:pt modelId="{B5C63BA6-8265-483D-8976-20B79EF382DA}" type="parTrans" cxnId="{56F8A5A1-2580-45D5-9291-8014AADF6721}">
      <dgm:prSet/>
      <dgm:spPr/>
      <dgm:t>
        <a:bodyPr/>
        <a:lstStyle/>
        <a:p>
          <a:endParaRPr lang="en-US"/>
        </a:p>
      </dgm:t>
    </dgm:pt>
    <dgm:pt modelId="{5BA440FB-B646-4485-B2B4-E9A0646652B9}" type="sibTrans" cxnId="{56F8A5A1-2580-45D5-9291-8014AADF6721}">
      <dgm:prSet/>
      <dgm:spPr/>
      <dgm:t>
        <a:bodyPr/>
        <a:lstStyle/>
        <a:p>
          <a:endParaRPr lang="en-US"/>
        </a:p>
      </dgm:t>
    </dgm:pt>
    <dgm:pt modelId="{B546786D-0C6F-4A7C-8E4D-3B8FE9BFF74E}" type="pres">
      <dgm:prSet presAssocID="{DCC0DFD7-A9E9-4B09-8811-DA8F07FC7872}" presName="vert0" presStyleCnt="0">
        <dgm:presLayoutVars>
          <dgm:dir/>
          <dgm:animOne val="branch"/>
          <dgm:animLvl val="lvl"/>
        </dgm:presLayoutVars>
      </dgm:prSet>
      <dgm:spPr/>
    </dgm:pt>
    <dgm:pt modelId="{45A2FECE-E008-4832-86CD-0317ABDF131C}" type="pres">
      <dgm:prSet presAssocID="{D119F243-D50B-4162-A950-C9CAF87BD51C}" presName="thickLine" presStyleLbl="alignNode1" presStyleIdx="0" presStyleCnt="4"/>
      <dgm:spPr/>
    </dgm:pt>
    <dgm:pt modelId="{87748E3A-F8F6-41F7-9F1F-1D6D59AC2E28}" type="pres">
      <dgm:prSet presAssocID="{D119F243-D50B-4162-A950-C9CAF87BD51C}" presName="horz1" presStyleCnt="0"/>
      <dgm:spPr/>
    </dgm:pt>
    <dgm:pt modelId="{3A84A1E6-3114-44B5-9103-8BBD3D0BDC55}" type="pres">
      <dgm:prSet presAssocID="{D119F243-D50B-4162-A950-C9CAF87BD51C}" presName="tx1" presStyleLbl="revTx" presStyleIdx="0" presStyleCnt="4"/>
      <dgm:spPr/>
    </dgm:pt>
    <dgm:pt modelId="{C44EF93B-3BA6-4B12-A961-D7BA30426421}" type="pres">
      <dgm:prSet presAssocID="{D119F243-D50B-4162-A950-C9CAF87BD51C}" presName="vert1" presStyleCnt="0"/>
      <dgm:spPr/>
    </dgm:pt>
    <dgm:pt modelId="{83C62613-F3F6-4E87-83CD-194EE69EAABE}" type="pres">
      <dgm:prSet presAssocID="{043E312E-3087-4264-9925-FCF0358CAA94}" presName="thickLine" presStyleLbl="alignNode1" presStyleIdx="1" presStyleCnt="4"/>
      <dgm:spPr/>
    </dgm:pt>
    <dgm:pt modelId="{CD75B9AC-CB63-4234-955E-A1B3CDEB6D9D}" type="pres">
      <dgm:prSet presAssocID="{043E312E-3087-4264-9925-FCF0358CAA94}" presName="horz1" presStyleCnt="0"/>
      <dgm:spPr/>
    </dgm:pt>
    <dgm:pt modelId="{1C6D472E-6134-4C5B-9EC4-DB35F6E38CF4}" type="pres">
      <dgm:prSet presAssocID="{043E312E-3087-4264-9925-FCF0358CAA94}" presName="tx1" presStyleLbl="revTx" presStyleIdx="1" presStyleCnt="4"/>
      <dgm:spPr/>
    </dgm:pt>
    <dgm:pt modelId="{DACA7D42-2ABF-40B4-A5AD-6570142110DD}" type="pres">
      <dgm:prSet presAssocID="{043E312E-3087-4264-9925-FCF0358CAA94}" presName="vert1" presStyleCnt="0"/>
      <dgm:spPr/>
    </dgm:pt>
    <dgm:pt modelId="{1453C000-0C0F-475E-8DBF-A352A238302D}" type="pres">
      <dgm:prSet presAssocID="{3FAC20BE-9E63-4BF2-80D2-FE94D7B055A1}" presName="thickLine" presStyleLbl="alignNode1" presStyleIdx="2" presStyleCnt="4"/>
      <dgm:spPr/>
    </dgm:pt>
    <dgm:pt modelId="{7EDED7EC-2254-4313-BBBA-3D75EE5D39DD}" type="pres">
      <dgm:prSet presAssocID="{3FAC20BE-9E63-4BF2-80D2-FE94D7B055A1}" presName="horz1" presStyleCnt="0"/>
      <dgm:spPr/>
    </dgm:pt>
    <dgm:pt modelId="{5FABBC22-79D6-411A-B3EB-47983FBAA122}" type="pres">
      <dgm:prSet presAssocID="{3FAC20BE-9E63-4BF2-80D2-FE94D7B055A1}" presName="tx1" presStyleLbl="revTx" presStyleIdx="2" presStyleCnt="4"/>
      <dgm:spPr/>
    </dgm:pt>
    <dgm:pt modelId="{0C823F18-E5D9-4FF5-9F0A-6B4D418FD835}" type="pres">
      <dgm:prSet presAssocID="{3FAC20BE-9E63-4BF2-80D2-FE94D7B055A1}" presName="vert1" presStyleCnt="0"/>
      <dgm:spPr/>
    </dgm:pt>
    <dgm:pt modelId="{986C397C-8740-47F7-84D1-C7BBB2A57DB8}" type="pres">
      <dgm:prSet presAssocID="{6C3A8944-ACB6-46B0-85BD-27F1C97DFA6B}" presName="thickLine" presStyleLbl="alignNode1" presStyleIdx="3" presStyleCnt="4"/>
      <dgm:spPr/>
    </dgm:pt>
    <dgm:pt modelId="{71E24256-4D91-45BD-884A-7E4F1CCC2AEB}" type="pres">
      <dgm:prSet presAssocID="{6C3A8944-ACB6-46B0-85BD-27F1C97DFA6B}" presName="horz1" presStyleCnt="0"/>
      <dgm:spPr/>
    </dgm:pt>
    <dgm:pt modelId="{DE411A90-682A-402F-B420-31273861A406}" type="pres">
      <dgm:prSet presAssocID="{6C3A8944-ACB6-46B0-85BD-27F1C97DFA6B}" presName="tx1" presStyleLbl="revTx" presStyleIdx="3" presStyleCnt="4"/>
      <dgm:spPr/>
    </dgm:pt>
    <dgm:pt modelId="{A30DE694-0177-4BA3-8544-3AD06552FAA7}" type="pres">
      <dgm:prSet presAssocID="{6C3A8944-ACB6-46B0-85BD-27F1C97DFA6B}" presName="vert1" presStyleCnt="0"/>
      <dgm:spPr/>
    </dgm:pt>
  </dgm:ptLst>
  <dgm:cxnLst>
    <dgm:cxn modelId="{3DEF5244-EBCB-4DFE-86BC-E38EE2C2BFAC}" type="presOf" srcId="{DCC0DFD7-A9E9-4B09-8811-DA8F07FC7872}" destId="{B546786D-0C6F-4A7C-8E4D-3B8FE9BFF74E}" srcOrd="0" destOrd="0" presId="urn:microsoft.com/office/officeart/2008/layout/LinedList"/>
    <dgm:cxn modelId="{40F90748-BDA4-42E2-8274-7CD4BAEAC722}" type="presOf" srcId="{043E312E-3087-4264-9925-FCF0358CAA94}" destId="{1C6D472E-6134-4C5B-9EC4-DB35F6E38CF4}" srcOrd="0" destOrd="0" presId="urn:microsoft.com/office/officeart/2008/layout/LinedList"/>
    <dgm:cxn modelId="{1105C850-2FBD-4DE9-8772-4203EA7907E2}" type="presOf" srcId="{3FAC20BE-9E63-4BF2-80D2-FE94D7B055A1}" destId="{5FABBC22-79D6-411A-B3EB-47983FBAA122}" srcOrd="0" destOrd="0" presId="urn:microsoft.com/office/officeart/2008/layout/LinedList"/>
    <dgm:cxn modelId="{C21A1A51-8DE5-4549-A82D-907BC7B875EE}" srcId="{DCC0DFD7-A9E9-4B09-8811-DA8F07FC7872}" destId="{D119F243-D50B-4162-A950-C9CAF87BD51C}" srcOrd="0" destOrd="0" parTransId="{7032ECFF-924C-440D-BA77-116386E9FEA7}" sibTransId="{AD95A59D-1437-4084-9D4A-5205AD2A4C64}"/>
    <dgm:cxn modelId="{BDBD6372-B8B5-4DB0-9307-6803CC3DBC68}" srcId="{DCC0DFD7-A9E9-4B09-8811-DA8F07FC7872}" destId="{043E312E-3087-4264-9925-FCF0358CAA94}" srcOrd="1" destOrd="0" parTransId="{98E4F268-BEAE-4C8C-8181-3B1907C08B21}" sibTransId="{908FC156-5F23-4AE7-AB93-BE86986790A1}"/>
    <dgm:cxn modelId="{15F9358E-FAD5-4086-9DCF-59ADF8318910}" srcId="{DCC0DFD7-A9E9-4B09-8811-DA8F07FC7872}" destId="{3FAC20BE-9E63-4BF2-80D2-FE94D7B055A1}" srcOrd="2" destOrd="0" parTransId="{037795FC-1A5E-47A7-9353-01A39389D3A4}" sibTransId="{B538C280-3614-4DCB-A47F-6ACBB03728B7}"/>
    <dgm:cxn modelId="{56F8A5A1-2580-45D5-9291-8014AADF6721}" srcId="{DCC0DFD7-A9E9-4B09-8811-DA8F07FC7872}" destId="{6C3A8944-ACB6-46B0-85BD-27F1C97DFA6B}" srcOrd="3" destOrd="0" parTransId="{B5C63BA6-8265-483D-8976-20B79EF382DA}" sibTransId="{5BA440FB-B646-4485-B2B4-E9A0646652B9}"/>
    <dgm:cxn modelId="{193CF3B4-E0AE-446C-9241-984035399B98}" type="presOf" srcId="{D119F243-D50B-4162-A950-C9CAF87BD51C}" destId="{3A84A1E6-3114-44B5-9103-8BBD3D0BDC55}" srcOrd="0" destOrd="0" presId="urn:microsoft.com/office/officeart/2008/layout/LinedList"/>
    <dgm:cxn modelId="{00EF96DC-210C-464E-9B7B-7152F36B55A4}" type="presOf" srcId="{6C3A8944-ACB6-46B0-85BD-27F1C97DFA6B}" destId="{DE411A90-682A-402F-B420-31273861A406}" srcOrd="0" destOrd="0" presId="urn:microsoft.com/office/officeart/2008/layout/LinedList"/>
    <dgm:cxn modelId="{6A5DD7A0-6A45-4613-80AB-58E460BAFD6E}" type="presParOf" srcId="{B546786D-0C6F-4A7C-8E4D-3B8FE9BFF74E}" destId="{45A2FECE-E008-4832-86CD-0317ABDF131C}" srcOrd="0" destOrd="0" presId="urn:microsoft.com/office/officeart/2008/layout/LinedList"/>
    <dgm:cxn modelId="{B55E75AE-530F-41E9-B215-020B21EA401A}" type="presParOf" srcId="{B546786D-0C6F-4A7C-8E4D-3B8FE9BFF74E}" destId="{87748E3A-F8F6-41F7-9F1F-1D6D59AC2E28}" srcOrd="1" destOrd="0" presId="urn:microsoft.com/office/officeart/2008/layout/LinedList"/>
    <dgm:cxn modelId="{06B423BD-A1D4-4D2A-B113-9C817CB7A0AF}" type="presParOf" srcId="{87748E3A-F8F6-41F7-9F1F-1D6D59AC2E28}" destId="{3A84A1E6-3114-44B5-9103-8BBD3D0BDC55}" srcOrd="0" destOrd="0" presId="urn:microsoft.com/office/officeart/2008/layout/LinedList"/>
    <dgm:cxn modelId="{FE4E9736-9C09-45FE-9240-CD7D24CD91DE}" type="presParOf" srcId="{87748E3A-F8F6-41F7-9F1F-1D6D59AC2E28}" destId="{C44EF93B-3BA6-4B12-A961-D7BA30426421}" srcOrd="1" destOrd="0" presId="urn:microsoft.com/office/officeart/2008/layout/LinedList"/>
    <dgm:cxn modelId="{88FD3E5A-54BE-4847-A4B3-E34D2046D378}" type="presParOf" srcId="{B546786D-0C6F-4A7C-8E4D-3B8FE9BFF74E}" destId="{83C62613-F3F6-4E87-83CD-194EE69EAABE}" srcOrd="2" destOrd="0" presId="urn:microsoft.com/office/officeart/2008/layout/LinedList"/>
    <dgm:cxn modelId="{1A8D6B36-7653-43FE-B721-3697E5BB0F15}" type="presParOf" srcId="{B546786D-0C6F-4A7C-8E4D-3B8FE9BFF74E}" destId="{CD75B9AC-CB63-4234-955E-A1B3CDEB6D9D}" srcOrd="3" destOrd="0" presId="urn:microsoft.com/office/officeart/2008/layout/LinedList"/>
    <dgm:cxn modelId="{419DE47C-ECC1-4999-8743-B099182DCAA9}" type="presParOf" srcId="{CD75B9AC-CB63-4234-955E-A1B3CDEB6D9D}" destId="{1C6D472E-6134-4C5B-9EC4-DB35F6E38CF4}" srcOrd="0" destOrd="0" presId="urn:microsoft.com/office/officeart/2008/layout/LinedList"/>
    <dgm:cxn modelId="{091BE6D5-3115-4987-BC90-568DB630E3BA}" type="presParOf" srcId="{CD75B9AC-CB63-4234-955E-A1B3CDEB6D9D}" destId="{DACA7D42-2ABF-40B4-A5AD-6570142110DD}" srcOrd="1" destOrd="0" presId="urn:microsoft.com/office/officeart/2008/layout/LinedList"/>
    <dgm:cxn modelId="{3F439AFE-0DF0-4A6D-8DFF-556E1A191D72}" type="presParOf" srcId="{B546786D-0C6F-4A7C-8E4D-3B8FE9BFF74E}" destId="{1453C000-0C0F-475E-8DBF-A352A238302D}" srcOrd="4" destOrd="0" presId="urn:microsoft.com/office/officeart/2008/layout/LinedList"/>
    <dgm:cxn modelId="{18D389D9-73C9-424B-8EA5-AF1DFFCB95BB}" type="presParOf" srcId="{B546786D-0C6F-4A7C-8E4D-3B8FE9BFF74E}" destId="{7EDED7EC-2254-4313-BBBA-3D75EE5D39DD}" srcOrd="5" destOrd="0" presId="urn:microsoft.com/office/officeart/2008/layout/LinedList"/>
    <dgm:cxn modelId="{E75C5306-CD2C-488D-87EE-02CC6679CC95}" type="presParOf" srcId="{7EDED7EC-2254-4313-BBBA-3D75EE5D39DD}" destId="{5FABBC22-79D6-411A-B3EB-47983FBAA122}" srcOrd="0" destOrd="0" presId="urn:microsoft.com/office/officeart/2008/layout/LinedList"/>
    <dgm:cxn modelId="{13911674-5B9E-4BFC-B4C3-9D373C32FB1F}" type="presParOf" srcId="{7EDED7EC-2254-4313-BBBA-3D75EE5D39DD}" destId="{0C823F18-E5D9-4FF5-9F0A-6B4D418FD835}" srcOrd="1" destOrd="0" presId="urn:microsoft.com/office/officeart/2008/layout/LinedList"/>
    <dgm:cxn modelId="{C2DA4506-C39B-4E7A-8D2D-AC9B9829C118}" type="presParOf" srcId="{B546786D-0C6F-4A7C-8E4D-3B8FE9BFF74E}" destId="{986C397C-8740-47F7-84D1-C7BBB2A57DB8}" srcOrd="6" destOrd="0" presId="urn:microsoft.com/office/officeart/2008/layout/LinedList"/>
    <dgm:cxn modelId="{F2F7FC9A-2838-46A2-81E4-571F04F7DCF2}" type="presParOf" srcId="{B546786D-0C6F-4A7C-8E4D-3B8FE9BFF74E}" destId="{71E24256-4D91-45BD-884A-7E4F1CCC2AEB}" srcOrd="7" destOrd="0" presId="urn:microsoft.com/office/officeart/2008/layout/LinedList"/>
    <dgm:cxn modelId="{5ECF2D0F-EA9D-4DFE-9C6E-AAE3C11176C5}" type="presParOf" srcId="{71E24256-4D91-45BD-884A-7E4F1CCC2AEB}" destId="{DE411A90-682A-402F-B420-31273861A406}" srcOrd="0" destOrd="0" presId="urn:microsoft.com/office/officeart/2008/layout/LinedList"/>
    <dgm:cxn modelId="{78DE4E32-C1A3-4FEF-9133-E9073E3A04AE}" type="presParOf" srcId="{71E24256-4D91-45BD-884A-7E4F1CCC2AEB}" destId="{A30DE694-0177-4BA3-8544-3AD06552FAA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B65A6F-20F9-45B0-954F-B0ECF3C87B05}">
      <dsp:nvSpPr>
        <dsp:cNvPr id="0" name=""/>
        <dsp:cNvSpPr/>
      </dsp:nvSpPr>
      <dsp:spPr>
        <a:xfrm>
          <a:off x="1314739" y="0"/>
          <a:ext cx="8343752" cy="209473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694C31-1208-4BBB-A403-E3FAAD692A7C}">
      <dsp:nvSpPr>
        <dsp:cNvPr id="0" name=""/>
        <dsp:cNvSpPr/>
      </dsp:nvSpPr>
      <dsp:spPr>
        <a:xfrm>
          <a:off x="2388077" y="756262"/>
          <a:ext cx="6192359" cy="581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Content</a:t>
          </a:r>
        </a:p>
      </dsp:txBody>
      <dsp:txXfrm>
        <a:off x="2388077" y="756262"/>
        <a:ext cx="6192359" cy="581773"/>
      </dsp:txXfrm>
    </dsp:sp>
    <dsp:sp modelId="{794ED4A7-EB0C-4704-9613-E01C4AFA9256}">
      <dsp:nvSpPr>
        <dsp:cNvPr id="0" name=""/>
        <dsp:cNvSpPr/>
      </dsp:nvSpPr>
      <dsp:spPr>
        <a:xfrm>
          <a:off x="857107" y="1203580"/>
          <a:ext cx="8095585" cy="209473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544A2-9E3A-41C3-9CB1-57063BD9B95D}">
      <dsp:nvSpPr>
        <dsp:cNvPr id="0" name=""/>
        <dsp:cNvSpPr/>
      </dsp:nvSpPr>
      <dsp:spPr>
        <a:xfrm>
          <a:off x="2366641" y="1966804"/>
          <a:ext cx="5076517" cy="581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Context</a:t>
          </a:r>
        </a:p>
      </dsp:txBody>
      <dsp:txXfrm>
        <a:off x="2366641" y="1966804"/>
        <a:ext cx="5076517" cy="581773"/>
      </dsp:txXfrm>
    </dsp:sp>
    <dsp:sp modelId="{49DD45A9-CA9D-4ECB-81A9-8A42A7695982}">
      <dsp:nvSpPr>
        <dsp:cNvPr id="0" name=""/>
        <dsp:cNvSpPr/>
      </dsp:nvSpPr>
      <dsp:spPr>
        <a:xfrm>
          <a:off x="1704416" y="2551189"/>
          <a:ext cx="7567545" cy="1800148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E79F21-1493-4EC8-B88B-2F46FD77A2A9}">
      <dsp:nvSpPr>
        <dsp:cNvPr id="0" name=""/>
        <dsp:cNvSpPr/>
      </dsp:nvSpPr>
      <dsp:spPr>
        <a:xfrm>
          <a:off x="3806904" y="3179087"/>
          <a:ext cx="3360210" cy="581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Critical Thinking</a:t>
          </a:r>
        </a:p>
      </dsp:txBody>
      <dsp:txXfrm>
        <a:off x="3806904" y="3179087"/>
        <a:ext cx="3360210" cy="5817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522273-1E10-46E1-89FD-836F9F256713}">
      <dsp:nvSpPr>
        <dsp:cNvPr id="0" name=""/>
        <dsp:cNvSpPr/>
      </dsp:nvSpPr>
      <dsp:spPr>
        <a:xfrm>
          <a:off x="545672" y="1800"/>
          <a:ext cx="2766269" cy="165976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Micro and Macro Factors</a:t>
          </a:r>
        </a:p>
      </dsp:txBody>
      <dsp:txXfrm>
        <a:off x="545672" y="1800"/>
        <a:ext cx="2766269" cy="1659761"/>
      </dsp:txXfrm>
    </dsp:sp>
    <dsp:sp modelId="{CFD2CBF5-6C4F-440E-A355-0F49E05C0127}">
      <dsp:nvSpPr>
        <dsp:cNvPr id="0" name=""/>
        <dsp:cNvSpPr/>
      </dsp:nvSpPr>
      <dsp:spPr>
        <a:xfrm>
          <a:off x="3588569" y="1800"/>
          <a:ext cx="2766269" cy="1659761"/>
        </a:xfrm>
        <a:prstGeom prst="rect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Commitment and Character </a:t>
          </a:r>
        </a:p>
      </dsp:txBody>
      <dsp:txXfrm>
        <a:off x="3588569" y="1800"/>
        <a:ext cx="2766269" cy="1659761"/>
      </dsp:txXfrm>
    </dsp:sp>
    <dsp:sp modelId="{BC4130D3-20DA-4C20-8FBD-44DFA0A11063}">
      <dsp:nvSpPr>
        <dsp:cNvPr id="0" name=""/>
        <dsp:cNvSpPr/>
      </dsp:nvSpPr>
      <dsp:spPr>
        <a:xfrm>
          <a:off x="545672" y="1938189"/>
          <a:ext cx="2766269" cy="1659761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Mindset and Resilience</a:t>
          </a:r>
        </a:p>
      </dsp:txBody>
      <dsp:txXfrm>
        <a:off x="545672" y="1938189"/>
        <a:ext cx="2766269" cy="1659761"/>
      </dsp:txXfrm>
    </dsp:sp>
    <dsp:sp modelId="{AD2567FB-09FF-4D4A-ACA8-929F6C597989}">
      <dsp:nvSpPr>
        <dsp:cNvPr id="0" name=""/>
        <dsp:cNvSpPr/>
      </dsp:nvSpPr>
      <dsp:spPr>
        <a:xfrm>
          <a:off x="3588569" y="1938189"/>
          <a:ext cx="2766269" cy="1659761"/>
        </a:xfrm>
        <a:prstGeom prst="rect">
          <a:avLst/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Adaptability and Support</a:t>
          </a:r>
        </a:p>
      </dsp:txBody>
      <dsp:txXfrm>
        <a:off x="3588569" y="1938189"/>
        <a:ext cx="2766269" cy="1659761"/>
      </dsp:txXfrm>
    </dsp:sp>
    <dsp:sp modelId="{94FB69E9-55E2-4341-8F2A-E2557FA0599C}">
      <dsp:nvSpPr>
        <dsp:cNvPr id="0" name=""/>
        <dsp:cNvSpPr/>
      </dsp:nvSpPr>
      <dsp:spPr>
        <a:xfrm>
          <a:off x="2067121" y="3874578"/>
          <a:ext cx="2766269" cy="1659761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Developing Skills</a:t>
          </a:r>
        </a:p>
      </dsp:txBody>
      <dsp:txXfrm>
        <a:off x="2067121" y="3874578"/>
        <a:ext cx="2766269" cy="16597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A2FECE-E008-4832-86CD-0317ABDF131C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84A1E6-3114-44B5-9103-8BBD3D0BDC55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Personal goals</a:t>
          </a:r>
        </a:p>
      </dsp:txBody>
      <dsp:txXfrm>
        <a:off x="0" y="0"/>
        <a:ext cx="6900512" cy="1384035"/>
      </dsp:txXfrm>
    </dsp:sp>
    <dsp:sp modelId="{83C62613-F3F6-4E87-83CD-194EE69EAABE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6D472E-6134-4C5B-9EC4-DB35F6E38CF4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Professional &amp; academic goals</a:t>
          </a:r>
        </a:p>
      </dsp:txBody>
      <dsp:txXfrm>
        <a:off x="0" y="1384035"/>
        <a:ext cx="6900512" cy="1384035"/>
      </dsp:txXfrm>
    </dsp:sp>
    <dsp:sp modelId="{1453C000-0C0F-475E-8DBF-A352A238302D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ABBC22-79D6-411A-B3EB-47983FBAA122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kern="1200" dirty="0"/>
            <a:t>Alignment</a:t>
          </a:r>
          <a:r>
            <a:rPr lang="en-US" sz="3900" b="0" kern="1200" dirty="0"/>
            <a:t> </a:t>
          </a:r>
        </a:p>
      </dsp:txBody>
      <dsp:txXfrm>
        <a:off x="0" y="2768070"/>
        <a:ext cx="6900512" cy="1384035"/>
      </dsp:txXfrm>
    </dsp:sp>
    <dsp:sp modelId="{986C397C-8740-47F7-84D1-C7BBB2A57DB8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411A90-682A-402F-B420-31273861A406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SWOT </a:t>
          </a:r>
          <a:r>
            <a:rPr lang="en-US" sz="4000" kern="1200" dirty="0"/>
            <a:t>analysis</a:t>
          </a:r>
        </a:p>
      </dsp:txBody>
      <dsp:txXfrm>
        <a:off x="0" y="4152105"/>
        <a:ext cx="6900512" cy="13840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4943D1-A5C2-4DA4-AC99-3A9EF53ED8B2}">
      <dsp:nvSpPr>
        <dsp:cNvPr id="0" name=""/>
        <dsp:cNvSpPr/>
      </dsp:nvSpPr>
      <dsp:spPr>
        <a:xfrm>
          <a:off x="0" y="0"/>
          <a:ext cx="5393361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FA9DEA1-9281-4EBD-BC7A-7854011E9A6B}">
      <dsp:nvSpPr>
        <dsp:cNvPr id="0" name=""/>
        <dsp:cNvSpPr/>
      </dsp:nvSpPr>
      <dsp:spPr>
        <a:xfrm>
          <a:off x="0" y="0"/>
          <a:ext cx="5393361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Contextual integrity</a:t>
          </a:r>
        </a:p>
      </dsp:txBody>
      <dsp:txXfrm>
        <a:off x="0" y="0"/>
        <a:ext cx="5393361" cy="1087834"/>
      </dsp:txXfrm>
    </dsp:sp>
    <dsp:sp modelId="{5880EA4B-5618-4528-9BDD-7708DDA3D40F}">
      <dsp:nvSpPr>
        <dsp:cNvPr id="0" name=""/>
        <dsp:cNvSpPr/>
      </dsp:nvSpPr>
      <dsp:spPr>
        <a:xfrm>
          <a:off x="0" y="1087834"/>
          <a:ext cx="5393361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64E0C44-7B64-4ACE-A20B-5AF62BABEED0}">
      <dsp:nvSpPr>
        <dsp:cNvPr id="0" name=""/>
        <dsp:cNvSpPr/>
      </dsp:nvSpPr>
      <dsp:spPr>
        <a:xfrm>
          <a:off x="0" y="1087834"/>
          <a:ext cx="5393361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Spirit of excellence</a:t>
          </a:r>
        </a:p>
      </dsp:txBody>
      <dsp:txXfrm>
        <a:off x="0" y="1087834"/>
        <a:ext cx="5393361" cy="1087834"/>
      </dsp:txXfrm>
    </dsp:sp>
    <dsp:sp modelId="{C2BFA3A9-E500-4C28-BCD3-D2D282B4FBA7}">
      <dsp:nvSpPr>
        <dsp:cNvPr id="0" name=""/>
        <dsp:cNvSpPr/>
      </dsp:nvSpPr>
      <dsp:spPr>
        <a:xfrm>
          <a:off x="0" y="2175669"/>
          <a:ext cx="5393361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AFC2D55-B478-4440-A387-51E0A4B0B470}">
      <dsp:nvSpPr>
        <dsp:cNvPr id="0" name=""/>
        <dsp:cNvSpPr/>
      </dsp:nvSpPr>
      <dsp:spPr>
        <a:xfrm>
          <a:off x="0" y="2175669"/>
          <a:ext cx="5393361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Intentionality</a:t>
          </a:r>
        </a:p>
      </dsp:txBody>
      <dsp:txXfrm>
        <a:off x="0" y="2175669"/>
        <a:ext cx="5393361" cy="1087834"/>
      </dsp:txXfrm>
    </dsp:sp>
    <dsp:sp modelId="{1ADCBACC-DEE8-4827-89DF-2E77B03188F3}">
      <dsp:nvSpPr>
        <dsp:cNvPr id="0" name=""/>
        <dsp:cNvSpPr/>
      </dsp:nvSpPr>
      <dsp:spPr>
        <a:xfrm>
          <a:off x="0" y="3263503"/>
          <a:ext cx="5393361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BA8E171-67C2-48D1-A34E-C1BCEC8C009D}">
      <dsp:nvSpPr>
        <dsp:cNvPr id="0" name=""/>
        <dsp:cNvSpPr/>
      </dsp:nvSpPr>
      <dsp:spPr>
        <a:xfrm>
          <a:off x="0" y="3263503"/>
          <a:ext cx="5393361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Ethics </a:t>
          </a:r>
        </a:p>
      </dsp:txBody>
      <dsp:txXfrm>
        <a:off x="0" y="3263503"/>
        <a:ext cx="5393361" cy="10878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6C440C-61A0-472A-839F-CA018A65FB9F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D2D0D5-74BC-4D78-930D-8147D84D7AC8}">
      <dsp:nvSpPr>
        <dsp:cNvPr id="0" name=""/>
        <dsp:cNvSpPr/>
      </dsp:nvSpPr>
      <dsp:spPr>
        <a:xfrm>
          <a:off x="0" y="531"/>
          <a:ext cx="10515600" cy="870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SME and transferable skills</a:t>
          </a:r>
        </a:p>
      </dsp:txBody>
      <dsp:txXfrm>
        <a:off x="0" y="531"/>
        <a:ext cx="10515600" cy="870296"/>
      </dsp:txXfrm>
    </dsp:sp>
    <dsp:sp modelId="{884154F9-BF95-4C1A-A8BB-965F1AC17029}">
      <dsp:nvSpPr>
        <dsp:cNvPr id="0" name=""/>
        <dsp:cNvSpPr/>
      </dsp:nvSpPr>
      <dsp:spPr>
        <a:xfrm>
          <a:off x="0" y="870827"/>
          <a:ext cx="105156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13CDD-B26B-4F1C-994C-CB5B3F28B29B}">
      <dsp:nvSpPr>
        <dsp:cNvPr id="0" name=""/>
        <dsp:cNvSpPr/>
      </dsp:nvSpPr>
      <dsp:spPr>
        <a:xfrm>
          <a:off x="0" y="870827"/>
          <a:ext cx="10515600" cy="870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Mentorship</a:t>
          </a:r>
        </a:p>
      </dsp:txBody>
      <dsp:txXfrm>
        <a:off x="0" y="870827"/>
        <a:ext cx="10515600" cy="870296"/>
      </dsp:txXfrm>
    </dsp:sp>
    <dsp:sp modelId="{6CC86647-1A9A-480F-BA4A-253D58F5AE4F}">
      <dsp:nvSpPr>
        <dsp:cNvPr id="0" name=""/>
        <dsp:cNvSpPr/>
      </dsp:nvSpPr>
      <dsp:spPr>
        <a:xfrm>
          <a:off x="0" y="1741123"/>
          <a:ext cx="105156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4E971-AA7A-40A6-91C7-FF2E6E7A7421}">
      <dsp:nvSpPr>
        <dsp:cNvPr id="0" name=""/>
        <dsp:cNvSpPr/>
      </dsp:nvSpPr>
      <dsp:spPr>
        <a:xfrm>
          <a:off x="0" y="1741123"/>
          <a:ext cx="10515600" cy="870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Soft skills   </a:t>
          </a:r>
        </a:p>
      </dsp:txBody>
      <dsp:txXfrm>
        <a:off x="0" y="1741123"/>
        <a:ext cx="10515600" cy="870296"/>
      </dsp:txXfrm>
    </dsp:sp>
    <dsp:sp modelId="{AA922D5B-F8AC-4534-8410-3810C8EB6638}">
      <dsp:nvSpPr>
        <dsp:cNvPr id="0" name=""/>
        <dsp:cNvSpPr/>
      </dsp:nvSpPr>
      <dsp:spPr>
        <a:xfrm>
          <a:off x="0" y="2611420"/>
          <a:ext cx="105156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C637EE-656C-4155-AD32-BD0C89261325}">
      <dsp:nvSpPr>
        <dsp:cNvPr id="0" name=""/>
        <dsp:cNvSpPr/>
      </dsp:nvSpPr>
      <dsp:spPr>
        <a:xfrm>
          <a:off x="0" y="2611420"/>
          <a:ext cx="10515600" cy="870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Personal and collegial relationships</a:t>
          </a:r>
        </a:p>
      </dsp:txBody>
      <dsp:txXfrm>
        <a:off x="0" y="2611420"/>
        <a:ext cx="10515600" cy="870296"/>
      </dsp:txXfrm>
    </dsp:sp>
    <dsp:sp modelId="{DA6CC516-D14A-4D9A-9F98-B1A2C614BE09}">
      <dsp:nvSpPr>
        <dsp:cNvPr id="0" name=""/>
        <dsp:cNvSpPr/>
      </dsp:nvSpPr>
      <dsp:spPr>
        <a:xfrm>
          <a:off x="0" y="3481716"/>
          <a:ext cx="105156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FA112E-7468-4907-9AED-CA55A26DC291}">
      <dsp:nvSpPr>
        <dsp:cNvPr id="0" name=""/>
        <dsp:cNvSpPr/>
      </dsp:nvSpPr>
      <dsp:spPr>
        <a:xfrm>
          <a:off x="0" y="3481716"/>
          <a:ext cx="10515600" cy="870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0" kern="1200" dirty="0"/>
        </a:p>
      </dsp:txBody>
      <dsp:txXfrm>
        <a:off x="0" y="3481716"/>
        <a:ext cx="10515600" cy="8702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91C93B-0C45-4A8F-A3B4-E50F4F5D67A0}">
      <dsp:nvSpPr>
        <dsp:cNvPr id="0" name=""/>
        <dsp:cNvSpPr/>
      </dsp:nvSpPr>
      <dsp:spPr>
        <a:xfrm>
          <a:off x="1039722" y="740166"/>
          <a:ext cx="1177689" cy="117768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BD74E2-EB87-41CE-88FD-8E309EFED41B}">
      <dsp:nvSpPr>
        <dsp:cNvPr id="0" name=""/>
        <dsp:cNvSpPr/>
      </dsp:nvSpPr>
      <dsp:spPr>
        <a:xfrm>
          <a:off x="320023" y="2348749"/>
          <a:ext cx="2617087" cy="1262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Holistic approach</a:t>
          </a:r>
        </a:p>
      </dsp:txBody>
      <dsp:txXfrm>
        <a:off x="320023" y="2348749"/>
        <a:ext cx="2617087" cy="1262422"/>
      </dsp:txXfrm>
    </dsp:sp>
    <dsp:sp modelId="{1FA14058-9F0A-4F27-86E6-25FC03ADD75C}">
      <dsp:nvSpPr>
        <dsp:cNvPr id="0" name=""/>
        <dsp:cNvSpPr/>
      </dsp:nvSpPr>
      <dsp:spPr>
        <a:xfrm>
          <a:off x="4114800" y="740166"/>
          <a:ext cx="1177689" cy="117768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9278C-D83F-43B3-9962-5E4A97F70DF3}">
      <dsp:nvSpPr>
        <dsp:cNvPr id="0" name=""/>
        <dsp:cNvSpPr/>
      </dsp:nvSpPr>
      <dsp:spPr>
        <a:xfrm>
          <a:off x="3395101" y="2348749"/>
          <a:ext cx="2617087" cy="1262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Planned</a:t>
          </a:r>
          <a:r>
            <a:rPr lang="en-US" sz="2900" kern="1200" dirty="0"/>
            <a:t> </a:t>
          </a:r>
          <a:r>
            <a:rPr lang="en-US" sz="4000" kern="1200" dirty="0"/>
            <a:t>behavior</a:t>
          </a:r>
        </a:p>
      </dsp:txBody>
      <dsp:txXfrm>
        <a:off x="3395101" y="2348749"/>
        <a:ext cx="2617087" cy="1262422"/>
      </dsp:txXfrm>
    </dsp:sp>
    <dsp:sp modelId="{F97C1EA9-DE4F-436F-8C76-5338F498549B}">
      <dsp:nvSpPr>
        <dsp:cNvPr id="0" name=""/>
        <dsp:cNvSpPr/>
      </dsp:nvSpPr>
      <dsp:spPr>
        <a:xfrm>
          <a:off x="7744033" y="740166"/>
          <a:ext cx="1177689" cy="117768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70F903-B698-43A8-844C-2508D96668DE}">
      <dsp:nvSpPr>
        <dsp:cNvPr id="0" name=""/>
        <dsp:cNvSpPr/>
      </dsp:nvSpPr>
      <dsp:spPr>
        <a:xfrm>
          <a:off x="6470178" y="2348749"/>
          <a:ext cx="3725397" cy="1262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Time</a:t>
          </a:r>
          <a:r>
            <a:rPr lang="en-US" sz="2800" kern="1200" dirty="0"/>
            <a:t> </a:t>
          </a:r>
          <a:r>
            <a:rPr lang="en-US" sz="4000" kern="1200" dirty="0"/>
            <a:t>management</a:t>
          </a:r>
        </a:p>
      </dsp:txBody>
      <dsp:txXfrm>
        <a:off x="6470178" y="2348749"/>
        <a:ext cx="3725397" cy="126242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73497F-0739-4AF0-A612-E35AAF3C88C0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F5A13A-849E-42FF-B11F-2ACF5D4C9063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Intercultural competence</a:t>
          </a:r>
        </a:p>
      </dsp:txBody>
      <dsp:txXfrm>
        <a:off x="0" y="2703"/>
        <a:ext cx="6900512" cy="1843578"/>
      </dsp:txXfrm>
    </dsp:sp>
    <dsp:sp modelId="{A68D6D01-DB36-4E4E-BCDA-B4E92C8D0763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34092C-4A50-4C19-9C2B-33152B82FB83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Social engineering threats</a:t>
          </a:r>
        </a:p>
      </dsp:txBody>
      <dsp:txXfrm>
        <a:off x="0" y="1846281"/>
        <a:ext cx="6900512" cy="1843578"/>
      </dsp:txXfrm>
    </dsp:sp>
    <dsp:sp modelId="{BAE96484-3493-4FF1-893A-E702EBCBC606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B4442-ADDC-44C6-98B5-5A31D6FB3696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Benchmarks</a:t>
          </a:r>
        </a:p>
      </dsp:txBody>
      <dsp:txXfrm>
        <a:off x="0" y="3689859"/>
        <a:ext cx="6900512" cy="184357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6C6793-08AF-4E03-8A22-075FBEABA5E2}">
      <dsp:nvSpPr>
        <dsp:cNvPr id="0" name=""/>
        <dsp:cNvSpPr/>
      </dsp:nvSpPr>
      <dsp:spPr>
        <a:xfrm>
          <a:off x="0" y="52046"/>
          <a:ext cx="6713552" cy="10944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marL="0" lvl="0" indent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 dirty="0"/>
        </a:p>
      </dsp:txBody>
      <dsp:txXfrm>
        <a:off x="0" y="52046"/>
        <a:ext cx="6713552" cy="1094400"/>
      </dsp:txXfrm>
    </dsp:sp>
    <dsp:sp modelId="{0401B677-922D-4729-85E9-6534391F84CA}">
      <dsp:nvSpPr>
        <dsp:cNvPr id="0" name=""/>
        <dsp:cNvSpPr/>
      </dsp:nvSpPr>
      <dsp:spPr>
        <a:xfrm>
          <a:off x="0" y="1146446"/>
          <a:ext cx="6713552" cy="292068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2692" tIns="202692" rIns="270256" bIns="304038" numCol="1" spcCol="1270" anchor="t" anchorCtr="0">
          <a:noAutofit/>
        </a:bodyPr>
        <a:lstStyle/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 Make  time to discuss</a:t>
          </a:r>
        </a:p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 Explore differences</a:t>
          </a:r>
        </a:p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 Encourage respect</a:t>
          </a:r>
        </a:p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Take responsibility</a:t>
          </a:r>
        </a:p>
      </dsp:txBody>
      <dsp:txXfrm>
        <a:off x="0" y="1146446"/>
        <a:ext cx="6713552" cy="292068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5EFF05-FD3F-4CF2-AC32-850AE6A7277A}">
      <dsp:nvSpPr>
        <dsp:cNvPr id="0" name=""/>
        <dsp:cNvSpPr/>
      </dsp:nvSpPr>
      <dsp:spPr>
        <a:xfrm>
          <a:off x="0" y="0"/>
          <a:ext cx="62636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C7EB9F-285D-41AB-A584-835C3BF07F2B}">
      <dsp:nvSpPr>
        <dsp:cNvPr id="0" name=""/>
        <dsp:cNvSpPr/>
      </dsp:nvSpPr>
      <dsp:spPr>
        <a:xfrm>
          <a:off x="0" y="0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Clarify the issue</a:t>
          </a:r>
        </a:p>
      </dsp:txBody>
      <dsp:txXfrm>
        <a:off x="0" y="0"/>
        <a:ext cx="6263640" cy="1376171"/>
      </dsp:txXfrm>
    </dsp:sp>
    <dsp:sp modelId="{7F5E06A1-72E5-47A4-864A-57670E62A6D9}">
      <dsp:nvSpPr>
        <dsp:cNvPr id="0" name=""/>
        <dsp:cNvSpPr/>
      </dsp:nvSpPr>
      <dsp:spPr>
        <a:xfrm>
          <a:off x="0" y="1376171"/>
          <a:ext cx="62636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EBCAC8-D553-4FC6-824F-D3EE082324D2}">
      <dsp:nvSpPr>
        <dsp:cNvPr id="0" name=""/>
        <dsp:cNvSpPr/>
      </dsp:nvSpPr>
      <dsp:spPr>
        <a:xfrm>
          <a:off x="0" y="1376171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Address the issue</a:t>
          </a:r>
        </a:p>
      </dsp:txBody>
      <dsp:txXfrm>
        <a:off x="0" y="1376171"/>
        <a:ext cx="6263640" cy="1376171"/>
      </dsp:txXfrm>
    </dsp:sp>
    <dsp:sp modelId="{C4DD6EF8-2FAC-443C-8F12-AEF4A7A03B44}">
      <dsp:nvSpPr>
        <dsp:cNvPr id="0" name=""/>
        <dsp:cNvSpPr/>
      </dsp:nvSpPr>
      <dsp:spPr>
        <a:xfrm>
          <a:off x="0" y="2752343"/>
          <a:ext cx="62636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CE318B-97FC-405B-8277-F737E2E929F2}">
      <dsp:nvSpPr>
        <dsp:cNvPr id="0" name=""/>
        <dsp:cNvSpPr/>
      </dsp:nvSpPr>
      <dsp:spPr>
        <a:xfrm>
          <a:off x="0" y="2752343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Listen to the other side</a:t>
          </a:r>
        </a:p>
      </dsp:txBody>
      <dsp:txXfrm>
        <a:off x="0" y="2752343"/>
        <a:ext cx="6263640" cy="1376171"/>
      </dsp:txXfrm>
    </dsp:sp>
    <dsp:sp modelId="{6A6D0F36-32E0-4E99-8AD3-C77C083E9FFB}">
      <dsp:nvSpPr>
        <dsp:cNvPr id="0" name=""/>
        <dsp:cNvSpPr/>
      </dsp:nvSpPr>
      <dsp:spPr>
        <a:xfrm>
          <a:off x="0" y="4128515"/>
          <a:ext cx="62636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55BD87-7078-4EC1-97CF-43AD43D58FF2}">
      <dsp:nvSpPr>
        <dsp:cNvPr id="0" name=""/>
        <dsp:cNvSpPr/>
      </dsp:nvSpPr>
      <dsp:spPr>
        <a:xfrm>
          <a:off x="0" y="4128515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Manage your way to resolution</a:t>
          </a:r>
        </a:p>
      </dsp:txBody>
      <dsp:txXfrm>
        <a:off x="0" y="4128515"/>
        <a:ext cx="6263640" cy="137617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A2FECE-E008-4832-86CD-0317ABDF131C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84A1E6-3114-44B5-9103-8BBD3D0BDC55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0" kern="1200" dirty="0"/>
            <a:t>What happened</a:t>
          </a:r>
        </a:p>
      </dsp:txBody>
      <dsp:txXfrm>
        <a:off x="0" y="0"/>
        <a:ext cx="6900512" cy="1384035"/>
      </dsp:txXfrm>
    </dsp:sp>
    <dsp:sp modelId="{83C62613-F3F6-4E87-83CD-194EE69EAABE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6D472E-6134-4C5B-9EC4-DB35F6E38CF4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0" kern="1200" dirty="0"/>
            <a:t>Why it happened</a:t>
          </a:r>
        </a:p>
      </dsp:txBody>
      <dsp:txXfrm>
        <a:off x="0" y="1384035"/>
        <a:ext cx="6900512" cy="1384035"/>
      </dsp:txXfrm>
    </dsp:sp>
    <dsp:sp modelId="{1453C000-0C0F-475E-8DBF-A352A238302D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ABBC22-79D6-411A-B3EB-47983FBAA122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0" kern="1200" dirty="0"/>
            <a:t>How to sustain strengths </a:t>
          </a:r>
        </a:p>
      </dsp:txBody>
      <dsp:txXfrm>
        <a:off x="0" y="2768070"/>
        <a:ext cx="6900512" cy="1384035"/>
      </dsp:txXfrm>
    </dsp:sp>
    <dsp:sp modelId="{986C397C-8740-47F7-84D1-C7BBB2A57DB8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411A90-682A-402F-B420-31273861A406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0" kern="1200" dirty="0"/>
            <a:t>How to improve on weakness</a:t>
          </a:r>
        </a:p>
      </dsp:txBody>
      <dsp:txXfrm>
        <a:off x="0" y="4152105"/>
        <a:ext cx="6900512" cy="1384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4DC540-BD38-43C6-A9EB-FC7A17CED86E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221C1-087B-4734-B1E0-9C2623CAF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24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intentional, purpose to thrive!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D221C1-087B-4734-B1E0-9C2623CAF8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953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Personal intelligence ( PI), clarity, reflection, and evaluation)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D221C1-087B-4734-B1E0-9C2623CAF8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Setting SMART goals, networking, and leadership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D221C1-087B-4734-B1E0-9C2623CAF8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1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personal qualities, resources, and opportunities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D221C1-087B-4734-B1E0-9C2623CAF8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86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Authenticity, mentorship, and zeal to mitigate barriers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D221C1-087B-4734-B1E0-9C2623CAF8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695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power of presence! (quality, quantity, efficiency, and effectiveness)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D221C1-087B-4734-B1E0-9C2623CAF8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052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Personal and professional success are interdependent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D221C1-087B-4734-B1E0-9C2623CAF8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73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Planned behavior, desired outcome, and multidimensional success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D221C1-087B-4734-B1E0-9C2623CAF8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418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Together, we excel!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C6CF62-372D-4275-B020-F011B39738D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39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Structured approach, integrity, and credibility.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D221C1-087B-4734-B1E0-9C2623CAF8C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89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Follow through actionable items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D221C1-087B-4734-B1E0-9C2623CAF8C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6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Long life learning! Thrive!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D221C1-087B-4734-B1E0-9C2623CAF8C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273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50B1D-38F8-0744-FE9B-F51FECDD5F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FD1DD0-5988-C6DC-1841-F2747C443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0297C-9DE4-F19F-26B6-74B048CA0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D9EF-BD27-4536-8F90-4FF6F3D2E72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BD3A2-8000-139E-E6E0-A6A4D455E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2441D-605A-44EA-8406-51D866424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8EDB-5905-4189-853E-42B6BF398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52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93148-2D66-5836-9C07-8E1FEB6F4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A52ED-F038-B2A2-DB62-6330E3974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626A7-5295-715A-E67B-26B373CF0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D9EF-BD27-4536-8F90-4FF6F3D2E72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56FD7-2FC8-B1D5-034C-E75F2F014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71480-C39D-3B62-20CC-412703A1E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8EDB-5905-4189-853E-42B6BF398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11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52D68-8965-C4EE-BE0F-23DA2B4E2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AE1B63-B401-213D-E569-EE2B56994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D4B20-E1DE-31F0-2E0D-E9383CA63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D9EF-BD27-4536-8F90-4FF6F3D2E72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75A78-799E-3244-E20A-8BE182E07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EB3D5-9DF7-004E-7826-DE89F5CDB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8EDB-5905-4189-853E-42B6BF398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76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B39C9-F0A5-5B78-7FB1-D92D0DEB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E88FD-180B-52EA-E521-14624A2746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BBAD01-1DDA-80B2-BB62-1ED15C1A6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570B7-2825-4ACD-53A0-9482537AE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D9EF-BD27-4536-8F90-4FF6F3D2E72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68804B-A9F2-1483-C07A-55DB33D51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BB56B-2CB9-E035-A906-F2F28267A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8EDB-5905-4189-853E-42B6BF398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94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11673-996F-8BB4-74C8-3A98D8220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1396F-3290-01DB-BDE3-B082DD19F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C8289-5E3D-B821-FF17-0FE4F1F1D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1F2EB6-1CFC-E0A5-6CFE-196666C280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970A1A-5E37-66B2-C6F7-D696BD151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B9E460-818B-6CD1-6348-E5AC8F4DD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D9EF-BD27-4536-8F90-4FF6F3D2E72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0A46B-A76F-3E3C-70F0-BF9C3BEAE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AB5548-C187-8E31-3933-935E9A8A6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8EDB-5905-4189-853E-42B6BF398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72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CD3F1-EEFD-03E7-BB9A-935BE28C0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A282EA-F06E-5590-5A7D-9D715C52F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D9EF-BD27-4536-8F90-4FF6F3D2E72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662896-5883-DCAC-6794-728F24C99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099EF1-33DA-D01C-6593-7CFD81832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8EDB-5905-4189-853E-42B6BF398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2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6EA1A3-C48D-94CF-9885-563A4F41F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D9EF-BD27-4536-8F90-4FF6F3D2E72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742677-5F2C-FDB2-610D-C04C6FE77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6294A-6FCF-52F9-9193-A7EB13C43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8EDB-5905-4189-853E-42B6BF398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58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8AA90-B7FB-AAD2-557C-35D30293E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08711-17D9-B69E-CAFA-A37A5C6CD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2FA96-331D-089E-1A26-DBC1D12828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52A84-B3E6-DD9D-B7B9-84F77CDE6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D9EF-BD27-4536-8F90-4FF6F3D2E72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97948-22AB-EC64-F618-FAE2D943A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52A37D-43D9-3B78-E6CA-8657F2128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8EDB-5905-4189-853E-42B6BF398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17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9EF55-E42F-1FD4-1C09-00FBCDB6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9D7FA0-B393-8241-6C00-9CF84AE923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88F4C-8A53-F21D-430E-7AB05C4D9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A8482F-9452-B1E8-42D5-43954D8B2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D9EF-BD27-4536-8F90-4FF6F3D2E72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66941E-67AB-1446-A59C-9A8749F4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1400B9-6657-B7F7-C0AA-128D3DEEB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8EDB-5905-4189-853E-42B6BF398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19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E3C0E-EEB8-9EBB-FC51-565270B85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619F75-8927-CE42-78BC-E9764DD48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0E6A3-3BD6-E2C5-BEDE-82E756612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D9EF-BD27-4536-8F90-4FF6F3D2E72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136B7-094C-5A38-F00E-5912D4FCC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5FA97-9A39-9614-9200-9D9BC080A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8EDB-5905-4189-853E-42B6BF398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96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F40282-DDF4-CC3C-24F5-9071AEF2AE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339E15-9C61-E70D-5555-C0E68A3E6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9F85D-DC11-0D98-B0B8-C6D9DCA7A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D9EF-BD27-4536-8F90-4FF6F3D2E72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8423C-C01D-847B-99E9-8931795A2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F1C8F-BD32-CF7B-3AAB-8C2ABBF0F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8EDB-5905-4189-853E-42B6BF398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68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FBA672-8C09-B33C-08D1-B6947911C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00D68-5C74-F9E6-C728-2929B77FD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5191A-55B8-7A35-DCA4-072A8A1630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8DD9EF-BD27-4536-8F90-4FF6F3D2E72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6CE71-264C-981D-E368-19954AB13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0336B-5D5D-569A-3ABB-15BAA71DE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0C8EDB-5905-4189-853E-42B6BF398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2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foto.wuestenigel.com/human-hand-writing-chief-technology-officer-on-whiteboard/" TargetMode="External"/><Relationship Id="rId9" Type="http://schemas.microsoft.com/office/2007/relationships/diagramDrawing" Target="../diagrams/drawin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10.jp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hyperlink" Target="http://www.pixnio.com/people/seven-people-at-meeting-on-office" TargetMode="External"/><Relationship Id="rId9" Type="http://schemas.microsoft.com/office/2007/relationships/diagramDrawing" Target="../diagrams/drawin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40821-022-00216-1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eregrineglobal.com/pathway%20publications/leadership-resources/" TargetMode="External"/><Relationship Id="rId4" Type="http://schemas.openxmlformats.org/officeDocument/2006/relationships/hyperlink" Target="https://doi.org/10.5093/psed2020a1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98FDE6-BCD1-ACED-CE3D-ECEBB2AD3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320040"/>
            <a:ext cx="6692827" cy="4089227"/>
          </a:xfrm>
        </p:spPr>
        <p:txBody>
          <a:bodyPr>
            <a:normAutofit/>
          </a:bodyPr>
          <a:lstStyle/>
          <a:p>
            <a:pPr algn="l"/>
            <a:r>
              <a:rPr lang="en-US" sz="6100" dirty="0"/>
              <a:t>Unlocking Your Potential: Cultivating the “You” Factor in Every Aspect of Life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509AB8-0444-225E-8816-90E6227861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631161"/>
            <a:ext cx="6692827" cy="1569486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+mj-lt"/>
              </a:rPr>
              <a:t>Dr. Mary Kerich, Ph.D., RN, CPHQ</a:t>
            </a:r>
          </a:p>
        </p:txBody>
      </p:sp>
      <p:sp>
        <p:nvSpPr>
          <p:cNvPr id="3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nk lock and key set">
            <a:extLst>
              <a:ext uri="{FF2B5EF4-FFF2-40B4-BE49-F238E27FC236}">
                <a16:creationId xmlns:a16="http://schemas.microsoft.com/office/drawing/2014/main" id="{CA2FDB86-411C-5D7F-695F-3162765DA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299" b="5431"/>
          <a:stretch/>
        </p:blipFill>
        <p:spPr>
          <a:xfrm>
            <a:off x="7781544" y="2161186"/>
            <a:ext cx="4087368" cy="229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148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72911B-5166-7BC1-3633-653EA6617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pPr algn="ctr"/>
            <a:r>
              <a:rPr lang="en-US" sz="5200" dirty="0"/>
              <a:t>Conceptualize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4D2CDE0-2E36-7824-FF5E-CCB7251FF4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092889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9357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018B0B-2205-B06F-1186-368179B77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000" dirty="0"/>
              <a:t>Repurposing to Maximize your Potential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8458704-AF38-9F46-CEAD-8ACC19902F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121039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35860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AE391E-933E-52D1-DADA-610CB910B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AD46716-E732-3DFB-2A69-1B03BB9E7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88B151-0D8D-51A1-CF24-E473CE419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Remain Vigilant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8883C1F8-B22F-5675-8A3A-7582D508C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ABD561-0873-F10E-DCC9-A30D372D4E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407851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18612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C9F1B6D-7A6B-5A66-85F0-BA312C034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949" r="949"/>
          <a:stretch/>
        </p:blipFill>
        <p:spPr bwMode="auto">
          <a:xfrm>
            <a:off x="7069760" y="758514"/>
            <a:ext cx="4969879" cy="3367437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2" name="Content Placeholder 12">
            <a:extLst>
              <a:ext uri="{FF2B5EF4-FFF2-40B4-BE49-F238E27FC236}">
                <a16:creationId xmlns:a16="http://schemas.microsoft.com/office/drawing/2014/main" id="{D12EAF9A-6D9C-FB31-B3B8-A8B32E61BA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110557"/>
              </p:ext>
            </p:extLst>
          </p:nvPr>
        </p:nvGraphicFramePr>
        <p:xfrm>
          <a:off x="838200" y="1825625"/>
          <a:ext cx="539336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E882961-6E8C-9406-0BDF-46383F7F88CA}"/>
              </a:ext>
            </a:extLst>
          </p:cNvPr>
          <p:cNvSpPr txBox="1"/>
          <p:nvPr/>
        </p:nvSpPr>
        <p:spPr>
          <a:xfrm>
            <a:off x="7069760" y="4125951"/>
            <a:ext cx="2917786" cy="230832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r>
              <a:rPr lang="en-US" sz="900">
                <a:hlinkClick r:id="rId4" tooltip="https://foto.wuestenigel.com/human-hand-writing-chief-technology-officer-on-whiteboard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0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137195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75943C-1CBD-FB9D-1304-B32B64DEB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/>
              <a:t>Personal Branding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36416E8-BE09-4353-BE18-61B6965ABB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2176011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40085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C3AA8-07DF-B7B6-0209-304363D9F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System Thinking                                                 </a:t>
            </a:r>
          </a:p>
        </p:txBody>
      </p:sp>
      <p:pic>
        <p:nvPicPr>
          <p:cNvPr id="4" name="Picture 4" descr="A person with his hand on his chin&#10;&#10;Description automatically generated">
            <a:extLst>
              <a:ext uri="{FF2B5EF4-FFF2-40B4-BE49-F238E27FC236}">
                <a16:creationId xmlns:a16="http://schemas.microsoft.com/office/drawing/2014/main" id="{0A0E0C9A-5E6D-929D-2EC0-45FA6B5E5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" b="-3"/>
          <a:stretch/>
        </p:blipFill>
        <p:spPr bwMode="auto">
          <a:xfrm>
            <a:off x="8567195" y="222250"/>
            <a:ext cx="2786605" cy="160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Content Placeholder 6">
            <a:extLst>
              <a:ext uri="{FF2B5EF4-FFF2-40B4-BE49-F238E27FC236}">
                <a16:creationId xmlns:a16="http://schemas.microsoft.com/office/drawing/2014/main" id="{3A629DA3-0A13-DC08-0DB8-29AED9A367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32065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80013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9826D1-FC8C-D9F5-18F4-693204566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000" dirty="0"/>
              <a:t>Modern Pedagogical science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20C2E1B-ACAC-0FC5-7053-FE8D0653F4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844568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4865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6" name="Rectangle 12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/>
              <a:t>Collaboration : M.E.E.T. Model</a:t>
            </a:r>
          </a:p>
        </p:txBody>
      </p:sp>
      <p:sp>
        <p:nvSpPr>
          <p:cNvPr id="12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9" name="Content Placeholder 1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3685" r="3268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BF2F10D8-A1A9-40AC-998F-392230161189}" type="slidenum">
              <a:rPr lang="en-US"/>
              <a:pPr>
                <a:spcAft>
                  <a:spcPts val="600"/>
                </a:spcAft>
                <a:defRPr/>
              </a:pPr>
              <a:t>9</a:t>
            </a:fld>
            <a:endParaRPr lang="en-US"/>
          </a:p>
        </p:txBody>
      </p:sp>
      <p:graphicFrame>
        <p:nvGraphicFramePr>
          <p:cNvPr id="98" name="Diagram 97"/>
          <p:cNvGraphicFramePr/>
          <p:nvPr>
            <p:extLst>
              <p:ext uri="{D42A27DB-BD31-4B8C-83A1-F6EECF244321}">
                <p14:modId xmlns:p14="http://schemas.microsoft.com/office/powerpoint/2010/main" val="2965683591"/>
              </p:ext>
            </p:extLst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5845A7-61F5-F59C-A183-22D9419F6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en-US" sz="5200" dirty="0"/>
              <a:t>Conflict Resolution</a:t>
            </a:r>
            <a:br>
              <a:rPr lang="en-US" sz="5200" dirty="0"/>
            </a:br>
            <a:br>
              <a:rPr lang="en-US" sz="5200" dirty="0"/>
            </a:br>
            <a:r>
              <a:rPr lang="en-US" sz="5200" dirty="0"/>
              <a:t> The C.A.L.M Model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3D59122-4F66-177A-50A7-686DA7FD71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0574779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04483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4A9062-1242-DA7F-9A1A-43B145FE2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After Action Review (AAR)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3C1B387-4AE6-AE05-94F0-D24518C167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0576675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22188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6697B-A85F-E331-007C-52C82A930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B4E9C-147D-BCB2-FE46-40A39E006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L="0" marR="0" indent="0">
              <a:spcBef>
                <a:spcPts val="600"/>
              </a:spcBef>
              <a:spcAft>
                <a:spcPts val="120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9600" dirty="0">
                <a:effectLst/>
                <a:ea typeface="Times New Roman" panose="02020603050405020304" pitchFamily="18" charset="0"/>
              </a:rPr>
              <a:t>Fatima, T., Jameel, I., &amp; Mushtaq, R. (2023). How careerists use LMX as a strategy to achieve power and career success? A moderated mediation model. </a:t>
            </a:r>
            <a:r>
              <a:rPr lang="en-US" sz="9600" i="1" dirty="0">
                <a:effectLst/>
                <a:ea typeface="Times New Roman" panose="02020603050405020304" pitchFamily="18" charset="0"/>
              </a:rPr>
              <a:t>Eurasian Business Review.</a:t>
            </a:r>
            <a:r>
              <a:rPr lang="en-US" sz="9600" dirty="0">
                <a:effectLst/>
                <a:ea typeface="Times New Roman" panose="02020603050405020304" pitchFamily="18" charset="0"/>
              </a:rPr>
              <a:t>,</a:t>
            </a:r>
            <a:r>
              <a:rPr lang="en-US" sz="9600" i="1" dirty="0">
                <a:effectLst/>
                <a:ea typeface="Times New Roman" panose="02020603050405020304" pitchFamily="18" charset="0"/>
              </a:rPr>
              <a:t>13</a:t>
            </a:r>
            <a:r>
              <a:rPr lang="en-US" sz="9600" dirty="0">
                <a:effectLst/>
                <a:ea typeface="Times New Roman" panose="02020603050405020304" pitchFamily="18" charset="0"/>
              </a:rPr>
              <a:t>(4), 957–976. </a:t>
            </a:r>
            <a:r>
              <a:rPr lang="en-US" sz="9600" dirty="0">
                <a:effectLst/>
                <a:ea typeface="Times New Roman" panose="02020603050405020304" pitchFamily="18" charset="0"/>
                <a:hlinkClick r:id="rId3"/>
              </a:rPr>
              <a:t>https://doi.org/10.1007/s40821-022-00216-1</a:t>
            </a:r>
            <a:endParaRPr lang="en-US" sz="9600" dirty="0">
              <a:effectLst/>
              <a:ea typeface="Times New Roman" panose="02020603050405020304" pitchFamily="18" charset="0"/>
            </a:endParaRPr>
          </a:p>
          <a:p>
            <a:pPr marL="0" marR="0" indent="0">
              <a:buNone/>
            </a:pPr>
            <a:r>
              <a:rPr lang="en-US" sz="9600" dirty="0">
                <a:solidFill>
                  <a:srgbClr val="333333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Fernández-Martín, F. D., Arco-Tirado, J. L., &amp; Hervás-Torres, M. (2020). Grit as a predictor and outcome of educational, professional and personal success: Systematic review</a:t>
            </a:r>
            <a:r>
              <a:rPr lang="en-US" sz="9600" i="1" dirty="0">
                <a:solidFill>
                  <a:srgbClr val="333333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. Psicología Educativa, 26</a:t>
            </a:r>
            <a:r>
              <a:rPr lang="en-US" sz="9600" dirty="0">
                <a:solidFill>
                  <a:srgbClr val="333333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(2</a:t>
            </a:r>
            <a:r>
              <a:rPr lang="en-US" sz="9600" i="1" dirty="0">
                <a:solidFill>
                  <a:srgbClr val="333333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), </a:t>
            </a:r>
            <a:r>
              <a:rPr lang="en-US" sz="9600" dirty="0">
                <a:solidFill>
                  <a:srgbClr val="333333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163-173. </a:t>
            </a:r>
            <a:r>
              <a:rPr lang="en-US" sz="9600" dirty="0">
                <a:solidFill>
                  <a:srgbClr val="333333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hlinkClick r:id="rId4"/>
              </a:rPr>
              <a:t>https://doi.org/10.5093/psed2020a11</a:t>
            </a:r>
            <a:r>
              <a:rPr lang="en-US" sz="9600" i="1" dirty="0">
                <a:solidFill>
                  <a:srgbClr val="333333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]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buNone/>
            </a:pPr>
            <a:endParaRPr lang="en-US" sz="9600" dirty="0">
              <a:effectLst/>
              <a:ea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9600" dirty="0"/>
              <a:t>Peregrine global ( 2024) Practical solutions to help you be a leader, know your skills and do the work of leadership. </a:t>
            </a:r>
            <a:r>
              <a:rPr lang="en-US" sz="9600" dirty="0">
                <a:hlinkClick r:id="rId5"/>
              </a:rPr>
              <a:t>Https://peregrineglobal.com/pathway publications/leadership-resources/</a:t>
            </a:r>
            <a:endParaRPr lang="en-US" sz="9600" dirty="0"/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endParaRPr lang="en-US" sz="9600" dirty="0"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power and career success? A moderated mediation model.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Eurasian Business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285750">
              <a:spcBef>
                <a:spcPts val="600"/>
              </a:spcBef>
              <a:spcAft>
                <a:spcPts val="120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Review.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13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(4), 957–976. https://doi.org/10.1007/s40821-022-00216-1</a:t>
            </a:r>
          </a:p>
          <a:p>
            <a:pPr marL="285750" marR="0" indent="-285750">
              <a:lnSpc>
                <a:spcPct val="200000"/>
              </a:lnSpc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Knowledge exchange and collaboration between universities and society in Italy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(2024). https://doi.org/10.1787/ae130814-en </a:t>
            </a:r>
          </a:p>
          <a:p>
            <a:pPr marL="0" marR="0"/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Fernández-Martín, F. D., Arco-Tirado, J. L., &amp; </a:t>
            </a:r>
            <a:r>
              <a:rPr lang="en-US" sz="180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Hervás</a:t>
            </a:r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-Torres, M. (2020). Grit as a predictor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/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outcome of educational, professional and personal success: Systematic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/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/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review</a:t>
            </a:r>
            <a:r>
              <a:rPr lang="en-US" sz="180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Psicología Educativa, 26</a:t>
            </a:r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(2</a:t>
            </a:r>
            <a:r>
              <a:rPr lang="en-US" sz="180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en-US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163-173. https://doi.org/10.5093/psed2020a11</a:t>
            </a:r>
            <a:r>
              <a:rPr lang="en-US" sz="180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180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1800" dirty="0">
                <a:solidFill>
                  <a:srgbClr val="333333"/>
                </a:solidFill>
                <a:effectLst/>
                <a:latin typeface="Oswald" panose="00000500000000000000" pitchFamily="2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948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547</Words>
  <Application>Microsoft Office PowerPoint</Application>
  <PresentationFormat>Widescreen</PresentationFormat>
  <Paragraphs>254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Oswald</vt:lpstr>
      <vt:lpstr>Times New Roman</vt:lpstr>
      <vt:lpstr>Office Theme</vt:lpstr>
      <vt:lpstr>Unlocking Your Potential: Cultivating the “You” Factor in Every Aspect of Life</vt:lpstr>
      <vt:lpstr>Conceptualize</vt:lpstr>
      <vt:lpstr>Repurposing to Maximize your Potential</vt:lpstr>
      <vt:lpstr>Remain Vigilant</vt:lpstr>
      <vt:lpstr>PowerPoint Presentation</vt:lpstr>
      <vt:lpstr>Personal Branding </vt:lpstr>
      <vt:lpstr>  System Thinking                                                 </vt:lpstr>
      <vt:lpstr>Modern Pedagogical science</vt:lpstr>
      <vt:lpstr>Collaboration : M.E.E.T. Model</vt:lpstr>
      <vt:lpstr>Conflict Resolution   The C.A.L.M Model</vt:lpstr>
      <vt:lpstr>After Action Review (AAR)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and Professional Development</dc:title>
  <dc:creator>M K</dc:creator>
  <cp:lastModifiedBy>M K</cp:lastModifiedBy>
  <cp:revision>18</cp:revision>
  <dcterms:created xsi:type="dcterms:W3CDTF">2024-11-23T06:26:33Z</dcterms:created>
  <dcterms:modified xsi:type="dcterms:W3CDTF">2025-09-28T12:30:19Z</dcterms:modified>
</cp:coreProperties>
</file>